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Lst>
  <p:sldSz cx="18288000" cy="10287000"/>
  <p:notesSz cx="6858000" cy="9144000"/>
  <p:embeddedFontLst>
    <p:embeddedFont>
      <p:font typeface="Adumu Regular" panose="020B0604020202020204" charset="0"/>
      <p:regular r:id="rId19"/>
    </p:embeddedFont>
    <p:embeddedFont>
      <p:font typeface="Advent Pro Bold" panose="020B0604020202020204" charset="0"/>
      <p:regular r:id="rId20"/>
    </p:embeddedFont>
    <p:embeddedFont>
      <p:font typeface="Advent Pro Bold Bold" panose="020B0604020202020204" charset="0"/>
      <p:regular r:id="rId21"/>
    </p:embeddedFont>
    <p:embeddedFont>
      <p:font typeface="Calibri" panose="020F0502020204030204" pitchFamily="34" charset="0"/>
      <p:regular r:id="rId22"/>
      <p:bold r:id="rId23"/>
      <p:italic r:id="rId24"/>
      <p:bold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6D3"/>
    <a:srgbClr val="9F634B"/>
    <a:srgbClr val="F8D16F"/>
    <a:srgbClr val="FF8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39" d="100"/>
          <a:sy n="39" d="100"/>
        </p:scale>
        <p:origin x="9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E4AB9-3306-4879-A0B5-DF8E2FD1BFA3}"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5ACF8-1696-4DE4-8754-5C15DEA082D9}" type="slidenum">
              <a:rPr lang="en-US" smtClean="0"/>
              <a:t>‹#›</a:t>
            </a:fld>
            <a:endParaRPr lang="en-US"/>
          </a:p>
        </p:txBody>
      </p:sp>
    </p:spTree>
    <p:extLst>
      <p:ext uri="{BB962C8B-B14F-4D97-AF65-F5344CB8AC3E}">
        <p14:creationId xmlns:p14="http://schemas.microsoft.com/office/powerpoint/2010/main" val="196163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a:t>
            </a:fld>
            <a:endParaRPr lang="en-US"/>
          </a:p>
        </p:txBody>
      </p:sp>
    </p:spTree>
    <p:extLst>
      <p:ext uri="{BB962C8B-B14F-4D97-AF65-F5344CB8AC3E}">
        <p14:creationId xmlns:p14="http://schemas.microsoft.com/office/powerpoint/2010/main" val="266054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10</a:t>
            </a:fld>
            <a:endParaRPr lang="en-US"/>
          </a:p>
        </p:txBody>
      </p:sp>
    </p:spTree>
    <p:extLst>
      <p:ext uri="{BB962C8B-B14F-4D97-AF65-F5344CB8AC3E}">
        <p14:creationId xmlns:p14="http://schemas.microsoft.com/office/powerpoint/2010/main" val="452976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11</a:t>
            </a:fld>
            <a:endParaRPr lang="en-US"/>
          </a:p>
        </p:txBody>
      </p:sp>
    </p:spTree>
    <p:extLst>
      <p:ext uri="{BB962C8B-B14F-4D97-AF65-F5344CB8AC3E}">
        <p14:creationId xmlns:p14="http://schemas.microsoft.com/office/powerpoint/2010/main" val="248858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12</a:t>
            </a:fld>
            <a:endParaRPr lang="en-US"/>
          </a:p>
        </p:txBody>
      </p:sp>
    </p:spTree>
    <p:extLst>
      <p:ext uri="{BB962C8B-B14F-4D97-AF65-F5344CB8AC3E}">
        <p14:creationId xmlns:p14="http://schemas.microsoft.com/office/powerpoint/2010/main" val="312142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13</a:t>
            </a:fld>
            <a:endParaRPr lang="en-US"/>
          </a:p>
        </p:txBody>
      </p:sp>
    </p:spTree>
    <p:extLst>
      <p:ext uri="{BB962C8B-B14F-4D97-AF65-F5344CB8AC3E}">
        <p14:creationId xmlns:p14="http://schemas.microsoft.com/office/powerpoint/2010/main" val="2317633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E5ACF8-1696-4DE4-8754-5C15DEA082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897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15</a:t>
            </a:fld>
            <a:endParaRPr lang="en-US"/>
          </a:p>
        </p:txBody>
      </p:sp>
    </p:spTree>
    <p:extLst>
      <p:ext uri="{BB962C8B-B14F-4D97-AF65-F5344CB8AC3E}">
        <p14:creationId xmlns:p14="http://schemas.microsoft.com/office/powerpoint/2010/main" val="3166652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16</a:t>
            </a:fld>
            <a:endParaRPr lang="en-US"/>
          </a:p>
        </p:txBody>
      </p:sp>
    </p:spTree>
    <p:extLst>
      <p:ext uri="{BB962C8B-B14F-4D97-AF65-F5344CB8AC3E}">
        <p14:creationId xmlns:p14="http://schemas.microsoft.com/office/powerpoint/2010/main" val="44296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2</a:t>
            </a:fld>
            <a:endParaRPr lang="en-US"/>
          </a:p>
        </p:txBody>
      </p:sp>
    </p:spTree>
    <p:extLst>
      <p:ext uri="{BB962C8B-B14F-4D97-AF65-F5344CB8AC3E}">
        <p14:creationId xmlns:p14="http://schemas.microsoft.com/office/powerpoint/2010/main" val="198813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3</a:t>
            </a:fld>
            <a:endParaRPr lang="en-US"/>
          </a:p>
        </p:txBody>
      </p:sp>
    </p:spTree>
    <p:extLst>
      <p:ext uri="{BB962C8B-B14F-4D97-AF65-F5344CB8AC3E}">
        <p14:creationId xmlns:p14="http://schemas.microsoft.com/office/powerpoint/2010/main" val="309609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4</a:t>
            </a:fld>
            <a:endParaRPr lang="en-US"/>
          </a:p>
        </p:txBody>
      </p:sp>
    </p:spTree>
    <p:extLst>
      <p:ext uri="{BB962C8B-B14F-4D97-AF65-F5344CB8AC3E}">
        <p14:creationId xmlns:p14="http://schemas.microsoft.com/office/powerpoint/2010/main" val="159535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5</a:t>
            </a:fld>
            <a:endParaRPr lang="en-US"/>
          </a:p>
        </p:txBody>
      </p:sp>
    </p:spTree>
    <p:extLst>
      <p:ext uri="{BB962C8B-B14F-4D97-AF65-F5344CB8AC3E}">
        <p14:creationId xmlns:p14="http://schemas.microsoft.com/office/powerpoint/2010/main" val="332915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6</a:t>
            </a:fld>
            <a:endParaRPr lang="en-US"/>
          </a:p>
        </p:txBody>
      </p:sp>
    </p:spTree>
    <p:extLst>
      <p:ext uri="{BB962C8B-B14F-4D97-AF65-F5344CB8AC3E}">
        <p14:creationId xmlns:p14="http://schemas.microsoft.com/office/powerpoint/2010/main" val="229258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7</a:t>
            </a:fld>
            <a:endParaRPr lang="en-US"/>
          </a:p>
        </p:txBody>
      </p:sp>
    </p:spTree>
    <p:extLst>
      <p:ext uri="{BB962C8B-B14F-4D97-AF65-F5344CB8AC3E}">
        <p14:creationId xmlns:p14="http://schemas.microsoft.com/office/powerpoint/2010/main" val="2622382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8</a:t>
            </a:fld>
            <a:endParaRPr lang="en-US"/>
          </a:p>
        </p:txBody>
      </p:sp>
    </p:spTree>
    <p:extLst>
      <p:ext uri="{BB962C8B-B14F-4D97-AF65-F5344CB8AC3E}">
        <p14:creationId xmlns:p14="http://schemas.microsoft.com/office/powerpoint/2010/main" val="1482373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ACF8-1696-4DE4-8754-5C15DEA082D9}" type="slidenum">
              <a:rPr lang="en-US" smtClean="0"/>
              <a:t>9</a:t>
            </a:fld>
            <a:endParaRPr lang="en-US"/>
          </a:p>
        </p:txBody>
      </p:sp>
    </p:spTree>
    <p:extLst>
      <p:ext uri="{BB962C8B-B14F-4D97-AF65-F5344CB8AC3E}">
        <p14:creationId xmlns:p14="http://schemas.microsoft.com/office/powerpoint/2010/main" val="369589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26" Type="http://schemas.openxmlformats.org/officeDocument/2006/relationships/image" Target="../media/image20.svg"/><Relationship Id="rId3" Type="http://schemas.openxmlformats.org/officeDocument/2006/relationships/audio" Target="../media/media1.mp3"/><Relationship Id="rId21" Type="http://schemas.openxmlformats.org/officeDocument/2006/relationships/image" Target="../media/image16.png"/><Relationship Id="rId7" Type="http://schemas.openxmlformats.org/officeDocument/2006/relationships/image" Target="../media/image2.svg"/><Relationship Id="rId12" Type="http://schemas.openxmlformats.org/officeDocument/2006/relationships/image" Target="../media/image7.png"/><Relationship Id="rId17" Type="http://schemas.openxmlformats.org/officeDocument/2006/relationships/image" Target="../media/image12.svg"/><Relationship Id="rId25" Type="http://schemas.openxmlformats.org/officeDocument/2006/relationships/image" Target="../media/image19.png"/><Relationship Id="rId2" Type="http://schemas.microsoft.com/office/2007/relationships/media" Target="../media/media1.mp3"/><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6.svg"/><Relationship Id="rId24" Type="http://schemas.openxmlformats.org/officeDocument/2006/relationships/image" Target="../media/image18.png"/><Relationship Id="rId5" Type="http://schemas.openxmlformats.org/officeDocument/2006/relationships/notesSlide" Target="../notesSlides/notesSlide1.xml"/><Relationship Id="rId15" Type="http://schemas.openxmlformats.org/officeDocument/2006/relationships/image" Target="../media/image10.svg"/><Relationship Id="rId23" Type="http://schemas.openxmlformats.org/officeDocument/2006/relationships/slide" Target="slide2.xml"/><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slideLayout" Target="../slideLayouts/slideLayout7.xml"/><Relationship Id="rId9" Type="http://schemas.openxmlformats.org/officeDocument/2006/relationships/image" Target="../media/image4.svg"/><Relationship Id="rId14" Type="http://schemas.openxmlformats.org/officeDocument/2006/relationships/image" Target="../media/image9.png"/><Relationship Id="rId22" Type="http://schemas.openxmlformats.org/officeDocument/2006/relationships/image" Target="../media/image17.svg"/><Relationship Id="rId27"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3.png"/><Relationship Id="rId18" Type="http://schemas.openxmlformats.org/officeDocument/2006/relationships/slide" Target="slide4.xml"/><Relationship Id="rId3" Type="http://schemas.openxmlformats.org/officeDocument/2006/relationships/notesSlide" Target="../notesSlides/notesSlide10.xml"/><Relationship Id="rId7" Type="http://schemas.openxmlformats.org/officeDocument/2006/relationships/image" Target="../media/image63.svg"/><Relationship Id="rId12" Type="http://schemas.openxmlformats.org/officeDocument/2006/relationships/image" Target="../media/image12.svg"/><Relationship Id="rId17" Type="http://schemas.openxmlformats.org/officeDocument/2006/relationships/image" Target="../media/image61.svg"/><Relationship Id="rId2" Type="http://schemas.openxmlformats.org/officeDocument/2006/relationships/slideLayout" Target="../slideLayouts/slideLayout7.xml"/><Relationship Id="rId16" Type="http://schemas.openxmlformats.org/officeDocument/2006/relationships/image" Target="../media/image60.png"/><Relationship Id="rId20" Type="http://schemas.openxmlformats.org/officeDocument/2006/relationships/image" Target="../media/image47.svg"/><Relationship Id="rId1" Type="http://schemas.openxmlformats.org/officeDocument/2006/relationships/tags" Target="../tags/tag11.xml"/><Relationship Id="rId6" Type="http://schemas.openxmlformats.org/officeDocument/2006/relationships/image" Target="../media/image62.png"/><Relationship Id="rId11" Type="http://schemas.openxmlformats.org/officeDocument/2006/relationships/image" Target="../media/image11.png"/><Relationship Id="rId5" Type="http://schemas.openxmlformats.org/officeDocument/2006/relationships/image" Target="../media/image6.svg"/><Relationship Id="rId15" Type="http://schemas.openxmlformats.org/officeDocument/2006/relationships/image" Target="../media/image15.png"/><Relationship Id="rId10" Type="http://schemas.openxmlformats.org/officeDocument/2006/relationships/image" Target="../media/image71.pn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65.svg"/><Relationship Id="rId1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13.png"/><Relationship Id="rId18" Type="http://schemas.openxmlformats.org/officeDocument/2006/relationships/slide" Target="slide4.xml"/><Relationship Id="rId3" Type="http://schemas.openxmlformats.org/officeDocument/2006/relationships/notesSlide" Target="../notesSlides/notesSlide11.xml"/><Relationship Id="rId7" Type="http://schemas.openxmlformats.org/officeDocument/2006/relationships/image" Target="../media/image62.png"/><Relationship Id="rId12" Type="http://schemas.openxmlformats.org/officeDocument/2006/relationships/image" Target="../media/image12.svg"/><Relationship Id="rId17" Type="http://schemas.openxmlformats.org/officeDocument/2006/relationships/image" Target="../media/image61.svg"/><Relationship Id="rId2" Type="http://schemas.openxmlformats.org/officeDocument/2006/relationships/slideLayout" Target="../slideLayouts/slideLayout7.xml"/><Relationship Id="rId16" Type="http://schemas.openxmlformats.org/officeDocument/2006/relationships/image" Target="../media/image60.png"/><Relationship Id="rId20" Type="http://schemas.openxmlformats.org/officeDocument/2006/relationships/image" Target="../media/image47.svg"/><Relationship Id="rId1" Type="http://schemas.openxmlformats.org/officeDocument/2006/relationships/tags" Target="../tags/tag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65.svg"/><Relationship Id="rId19" Type="http://schemas.openxmlformats.org/officeDocument/2006/relationships/image" Target="../media/image46.png"/><Relationship Id="rId4" Type="http://schemas.openxmlformats.org/officeDocument/2006/relationships/image" Target="../media/image72.jpeg"/><Relationship Id="rId9" Type="http://schemas.openxmlformats.org/officeDocument/2006/relationships/image" Target="../media/image64.png"/><Relationship Id="rId1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3.png"/><Relationship Id="rId18" Type="http://schemas.openxmlformats.org/officeDocument/2006/relationships/slide" Target="slide4.xml"/><Relationship Id="rId3" Type="http://schemas.openxmlformats.org/officeDocument/2006/relationships/notesSlide" Target="../notesSlides/notesSlide12.xml"/><Relationship Id="rId7" Type="http://schemas.openxmlformats.org/officeDocument/2006/relationships/image" Target="../media/image63.svg"/><Relationship Id="rId12" Type="http://schemas.openxmlformats.org/officeDocument/2006/relationships/image" Target="../media/image12.svg"/><Relationship Id="rId17" Type="http://schemas.openxmlformats.org/officeDocument/2006/relationships/image" Target="../media/image61.svg"/><Relationship Id="rId2" Type="http://schemas.openxmlformats.org/officeDocument/2006/relationships/slideLayout" Target="../slideLayouts/slideLayout7.xml"/><Relationship Id="rId16" Type="http://schemas.openxmlformats.org/officeDocument/2006/relationships/image" Target="../media/image60.png"/><Relationship Id="rId20" Type="http://schemas.openxmlformats.org/officeDocument/2006/relationships/image" Target="../media/image47.svg"/><Relationship Id="rId1" Type="http://schemas.openxmlformats.org/officeDocument/2006/relationships/tags" Target="../tags/tag13.xml"/><Relationship Id="rId6" Type="http://schemas.openxmlformats.org/officeDocument/2006/relationships/image" Target="../media/image62.png"/><Relationship Id="rId11" Type="http://schemas.openxmlformats.org/officeDocument/2006/relationships/image" Target="../media/image11.png"/><Relationship Id="rId5" Type="http://schemas.openxmlformats.org/officeDocument/2006/relationships/image" Target="../media/image6.svg"/><Relationship Id="rId15" Type="http://schemas.openxmlformats.org/officeDocument/2006/relationships/image" Target="../media/image15.png"/><Relationship Id="rId10" Type="http://schemas.openxmlformats.org/officeDocument/2006/relationships/image" Target="../media/image73.jpe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65.svg"/><Relationship Id="rId1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slide" Target="slide2.xml"/><Relationship Id="rId2" Type="http://schemas.openxmlformats.org/officeDocument/2006/relationships/video" Target="https://www.youtube.com/embed/EtFlVI8lMfo?feature=oembed" TargetMode="External"/><Relationship Id="rId1" Type="http://schemas.openxmlformats.org/officeDocument/2006/relationships/tags" Target="../tags/tag14.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74.jpeg"/><Relationship Id="rId10" Type="http://schemas.openxmlformats.org/officeDocument/2006/relationships/image" Target="../media/image14.svg"/><Relationship Id="rId4" Type="http://schemas.openxmlformats.org/officeDocument/2006/relationships/notesSlide" Target="../notesSlides/notesSlide13.xml"/><Relationship Id="rId9" Type="http://schemas.openxmlformats.org/officeDocument/2006/relationships/image" Target="../media/image13.png"/><Relationship Id="rId14"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slide" Target="slide2.xml"/><Relationship Id="rId2" Type="http://schemas.openxmlformats.org/officeDocument/2006/relationships/video" Target="https://www.youtube.com/embed/LyE9pA-33Uw?feature=oembed" TargetMode="External"/><Relationship Id="rId1" Type="http://schemas.openxmlformats.org/officeDocument/2006/relationships/tags" Target="../tags/tag15.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75.jpeg"/><Relationship Id="rId10" Type="http://schemas.openxmlformats.org/officeDocument/2006/relationships/image" Target="../media/image14.svg"/><Relationship Id="rId4" Type="http://schemas.openxmlformats.org/officeDocument/2006/relationships/notesSlide" Target="../notesSlides/notesSlide14.xml"/><Relationship Id="rId9" Type="http://schemas.openxmlformats.org/officeDocument/2006/relationships/image" Target="../media/image13.png"/><Relationship Id="rId14" Type="http://schemas.openxmlformats.org/officeDocument/2006/relationships/image" Target="../media/image47.svg"/></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notesSlide" Target="../notesSlides/notesSlide15.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slide" Target="slide2.xml"/><Relationship Id="rId5" Type="http://schemas.openxmlformats.org/officeDocument/2006/relationships/image" Target="../media/image76.jpeg"/><Relationship Id="rId4" Type="http://schemas.openxmlformats.org/officeDocument/2006/relationships/image" Target="../media/image15.png"/><Relationship Id="rId9" Type="http://schemas.openxmlformats.org/officeDocument/2006/relationships/image" Target="../media/image77.jpeg"/></Relationships>
</file>

<file path=ppt/slides/_rels/slide16.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2.png"/><Relationship Id="rId26" Type="http://schemas.openxmlformats.org/officeDocument/2006/relationships/image" Target="../media/image37.svg"/><Relationship Id="rId3" Type="http://schemas.openxmlformats.org/officeDocument/2006/relationships/notesSlide" Target="../notesSlides/notesSlide16.xml"/><Relationship Id="rId21" Type="http://schemas.openxmlformats.org/officeDocument/2006/relationships/image" Target="../media/image35.svg"/><Relationship Id="rId34"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28.png"/><Relationship Id="rId17" Type="http://schemas.openxmlformats.org/officeDocument/2006/relationships/image" Target="../media/image31.svg"/><Relationship Id="rId25" Type="http://schemas.openxmlformats.org/officeDocument/2006/relationships/image" Target="../media/image36.png"/><Relationship Id="rId33" Type="http://schemas.openxmlformats.org/officeDocument/2006/relationships/image" Target="../media/image16.png"/><Relationship Id="rId2" Type="http://schemas.openxmlformats.org/officeDocument/2006/relationships/slideLayout" Target="../slideLayouts/slideLayout7.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1.png"/><Relationship Id="rId1" Type="http://schemas.openxmlformats.org/officeDocument/2006/relationships/tags" Target="../tags/tag17.xml"/><Relationship Id="rId6" Type="http://schemas.openxmlformats.org/officeDocument/2006/relationships/image" Target="../media/image24.png"/><Relationship Id="rId11" Type="http://schemas.openxmlformats.org/officeDocument/2006/relationships/image" Target="../media/image12.svg"/><Relationship Id="rId24" Type="http://schemas.openxmlformats.org/officeDocument/2006/relationships/image" Target="../media/image15.png"/><Relationship Id="rId32" Type="http://schemas.openxmlformats.org/officeDocument/2006/relationships/image" Target="../media/image43.png"/><Relationship Id="rId5" Type="http://schemas.openxmlformats.org/officeDocument/2006/relationships/image" Target="../media/image23.svg"/><Relationship Id="rId15" Type="http://schemas.openxmlformats.org/officeDocument/2006/relationships/image" Target="../media/image14.svg"/><Relationship Id="rId23" Type="http://schemas.openxmlformats.org/officeDocument/2006/relationships/image" Target="../media/image39.svg"/><Relationship Id="rId28" Type="http://schemas.openxmlformats.org/officeDocument/2006/relationships/image" Target="../media/image40.png"/><Relationship Id="rId36" Type="http://schemas.openxmlformats.org/officeDocument/2006/relationships/slide" Target="slide5.xml"/><Relationship Id="rId10" Type="http://schemas.openxmlformats.org/officeDocument/2006/relationships/image" Target="../media/image11.png"/><Relationship Id="rId19" Type="http://schemas.openxmlformats.org/officeDocument/2006/relationships/image" Target="../media/image33.svg"/><Relationship Id="rId31" Type="http://schemas.openxmlformats.org/officeDocument/2006/relationships/image" Target="../media/image4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13.png"/><Relationship Id="rId22" Type="http://schemas.openxmlformats.org/officeDocument/2006/relationships/image" Target="../media/image38.png"/><Relationship Id="rId27" Type="http://schemas.openxmlformats.org/officeDocument/2006/relationships/slide" Target="slide3.xml"/><Relationship Id="rId30" Type="http://schemas.openxmlformats.org/officeDocument/2006/relationships/slide" Target="slide4.xml"/><Relationship Id="rId35" Type="http://schemas.openxmlformats.org/officeDocument/2006/relationships/slide" Target="slide2.xml"/><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2.png"/><Relationship Id="rId26" Type="http://schemas.openxmlformats.org/officeDocument/2006/relationships/image" Target="../media/image38.png"/><Relationship Id="rId3" Type="http://schemas.openxmlformats.org/officeDocument/2006/relationships/notesSlide" Target="../notesSlides/notesSlide2.xml"/><Relationship Id="rId21" Type="http://schemas.openxmlformats.org/officeDocument/2006/relationships/image" Target="../media/image35.svg"/><Relationship Id="rId34" Type="http://schemas.openxmlformats.org/officeDocument/2006/relationships/slide" Target="slide15.xml"/><Relationship Id="rId7" Type="http://schemas.openxmlformats.org/officeDocument/2006/relationships/image" Target="../media/image25.svg"/><Relationship Id="rId12" Type="http://schemas.openxmlformats.org/officeDocument/2006/relationships/image" Target="../media/image28.png"/><Relationship Id="rId17" Type="http://schemas.openxmlformats.org/officeDocument/2006/relationships/image" Target="../media/image31.svg"/><Relationship Id="rId25" Type="http://schemas.openxmlformats.org/officeDocument/2006/relationships/image" Target="../media/image37.svg"/><Relationship Id="rId33" Type="http://schemas.openxmlformats.org/officeDocument/2006/relationships/image" Target="../media/image42.png"/><Relationship Id="rId2" Type="http://schemas.openxmlformats.org/officeDocument/2006/relationships/slideLayout" Target="../slideLayouts/slideLayout7.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0.png"/><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12.svg"/><Relationship Id="rId24" Type="http://schemas.openxmlformats.org/officeDocument/2006/relationships/image" Target="../media/image36.png"/><Relationship Id="rId32" Type="http://schemas.openxmlformats.org/officeDocument/2006/relationships/slide" Target="slide4.xml"/><Relationship Id="rId5" Type="http://schemas.openxmlformats.org/officeDocument/2006/relationships/image" Target="../media/image23.svg"/><Relationship Id="rId15" Type="http://schemas.openxmlformats.org/officeDocument/2006/relationships/image" Target="../media/image14.svg"/><Relationship Id="rId23" Type="http://schemas.openxmlformats.org/officeDocument/2006/relationships/slide" Target="slide16.xml"/><Relationship Id="rId28" Type="http://schemas.openxmlformats.org/officeDocument/2006/relationships/slide" Target="slide3.xml"/><Relationship Id="rId10" Type="http://schemas.openxmlformats.org/officeDocument/2006/relationships/image" Target="../media/image11.png"/><Relationship Id="rId19" Type="http://schemas.openxmlformats.org/officeDocument/2006/relationships/image" Target="../media/image33.svg"/><Relationship Id="rId31" Type="http://schemas.openxmlformats.org/officeDocument/2006/relationships/image" Target="../media/image41.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13.png"/><Relationship Id="rId22" Type="http://schemas.openxmlformats.org/officeDocument/2006/relationships/image" Target="../media/image15.png"/><Relationship Id="rId27" Type="http://schemas.openxmlformats.org/officeDocument/2006/relationships/image" Target="../media/image39.svg"/><Relationship Id="rId30" Type="http://schemas.openxmlformats.org/officeDocument/2006/relationships/hyperlink" Target="https://wordwall.net/id/resource/38715007" TargetMode="External"/><Relationship Id="rId35" Type="http://schemas.openxmlformats.org/officeDocument/2006/relationships/image" Target="../media/image43.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47.svg"/></Relationships>
</file>

<file path=ppt/slides/_rels/slide4.xml.rels><?xml version="1.0" encoding="UTF-8" standalone="yes"?>
<Relationships xmlns="http://schemas.openxmlformats.org/package/2006/relationships"><Relationship Id="rId13" Type="http://schemas.openxmlformats.org/officeDocument/2006/relationships/slide" Target="slide9.xml"/><Relationship Id="rId18" Type="http://schemas.openxmlformats.org/officeDocument/2006/relationships/slide" Target="slide2.xml"/><Relationship Id="rId26" Type="http://schemas.openxmlformats.org/officeDocument/2006/relationships/image" Target="../media/image52.svg"/><Relationship Id="rId3" Type="http://schemas.openxmlformats.org/officeDocument/2006/relationships/notesSlide" Target="../notesSlides/notesSlide4.xml"/><Relationship Id="rId21" Type="http://schemas.openxmlformats.org/officeDocument/2006/relationships/image" Target="../media/image48.png"/><Relationship Id="rId7" Type="http://schemas.openxmlformats.org/officeDocument/2006/relationships/image" Target="../media/image12.svg"/><Relationship Id="rId12" Type="http://schemas.openxmlformats.org/officeDocument/2006/relationships/slide" Target="slide6.xml"/><Relationship Id="rId17" Type="http://schemas.openxmlformats.org/officeDocument/2006/relationships/image" Target="../media/image15.png"/><Relationship Id="rId25" Type="http://schemas.openxmlformats.org/officeDocument/2006/relationships/image" Target="../media/image51.png"/><Relationship Id="rId33" Type="http://schemas.openxmlformats.org/officeDocument/2006/relationships/image" Target="../media/image2.svg"/><Relationship Id="rId2" Type="http://schemas.openxmlformats.org/officeDocument/2006/relationships/slideLayout" Target="../slideLayouts/slideLayout7.xml"/><Relationship Id="rId16" Type="http://schemas.openxmlformats.org/officeDocument/2006/relationships/slide" Target="slide13.xml"/><Relationship Id="rId20" Type="http://schemas.openxmlformats.org/officeDocument/2006/relationships/image" Target="../media/image47.svg"/><Relationship Id="rId29" Type="http://schemas.openxmlformats.org/officeDocument/2006/relationships/image" Target="../media/image54.png"/><Relationship Id="rId1" Type="http://schemas.openxmlformats.org/officeDocument/2006/relationships/tags" Target="../tags/tag5.xml"/><Relationship Id="rId6" Type="http://schemas.openxmlformats.org/officeDocument/2006/relationships/image" Target="../media/image11.png"/><Relationship Id="rId11" Type="http://schemas.openxmlformats.org/officeDocument/2006/relationships/image" Target="../media/image17.svg"/><Relationship Id="rId24" Type="http://schemas.openxmlformats.org/officeDocument/2006/relationships/image" Target="../media/image50.svg"/><Relationship Id="rId32" Type="http://schemas.openxmlformats.org/officeDocument/2006/relationships/image" Target="../media/image1.png"/><Relationship Id="rId5" Type="http://schemas.openxmlformats.org/officeDocument/2006/relationships/image" Target="../media/image10.svg"/><Relationship Id="rId15" Type="http://schemas.openxmlformats.org/officeDocument/2006/relationships/hyperlink" Target="https://repositori.kemdikbud.go.id/21624/1/X_Sejarah-Indonesia_KD-3.3_Final.pdf" TargetMode="External"/><Relationship Id="rId23" Type="http://schemas.openxmlformats.org/officeDocument/2006/relationships/image" Target="../media/image49.png"/><Relationship Id="rId28" Type="http://schemas.openxmlformats.org/officeDocument/2006/relationships/image" Target="../media/image6.svg"/><Relationship Id="rId10" Type="http://schemas.openxmlformats.org/officeDocument/2006/relationships/image" Target="../media/image16.png"/><Relationship Id="rId19" Type="http://schemas.openxmlformats.org/officeDocument/2006/relationships/image" Target="../media/image46.png"/><Relationship Id="rId31" Type="http://schemas.openxmlformats.org/officeDocument/2006/relationships/slide" Target="slide14.xml"/><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slide" Target="slide5.xml"/><Relationship Id="rId22" Type="http://schemas.openxmlformats.org/officeDocument/2006/relationships/image" Target="../media/image25.svg"/><Relationship Id="rId27" Type="http://schemas.openxmlformats.org/officeDocument/2006/relationships/image" Target="../media/image53.png"/><Relationship Id="rId30" Type="http://schemas.openxmlformats.org/officeDocument/2006/relationships/image" Target="../media/image55.sv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5.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notesSlide" Target="../notesSlides/notesSlide6.xml"/><Relationship Id="rId7"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59.png"/><Relationship Id="rId11" Type="http://schemas.openxmlformats.org/officeDocument/2006/relationships/image" Target="../media/image47.svg"/><Relationship Id="rId5" Type="http://schemas.openxmlformats.org/officeDocument/2006/relationships/image" Target="../media/image15.png"/><Relationship Id="rId10" Type="http://schemas.openxmlformats.org/officeDocument/2006/relationships/image" Target="../media/image46.png"/><Relationship Id="rId4" Type="http://schemas.openxmlformats.org/officeDocument/2006/relationships/image" Target="../media/image58.png"/><Relationship Id="rId9"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3.png"/><Relationship Id="rId18" Type="http://schemas.openxmlformats.org/officeDocument/2006/relationships/image" Target="../media/image61.svg"/><Relationship Id="rId3" Type="http://schemas.openxmlformats.org/officeDocument/2006/relationships/notesSlide" Target="../notesSlides/notesSlide7.xml"/><Relationship Id="rId21" Type="http://schemas.openxmlformats.org/officeDocument/2006/relationships/image" Target="../media/image47.svg"/><Relationship Id="rId7" Type="http://schemas.openxmlformats.org/officeDocument/2006/relationships/image" Target="../media/image63.svg"/><Relationship Id="rId12" Type="http://schemas.openxmlformats.org/officeDocument/2006/relationships/image" Target="../media/image12.svg"/><Relationship Id="rId17" Type="http://schemas.openxmlformats.org/officeDocument/2006/relationships/image" Target="../media/image60.png"/><Relationship Id="rId2" Type="http://schemas.openxmlformats.org/officeDocument/2006/relationships/slideLayout" Target="../slideLayouts/slideLayout7.xml"/><Relationship Id="rId16" Type="http://schemas.openxmlformats.org/officeDocument/2006/relationships/image" Target="../media/image67.png"/><Relationship Id="rId20" Type="http://schemas.openxmlformats.org/officeDocument/2006/relationships/image" Target="../media/image46.png"/><Relationship Id="rId1" Type="http://schemas.openxmlformats.org/officeDocument/2006/relationships/tags" Target="../tags/tag8.xml"/><Relationship Id="rId6" Type="http://schemas.openxmlformats.org/officeDocument/2006/relationships/image" Target="../media/image62.png"/><Relationship Id="rId11" Type="http://schemas.openxmlformats.org/officeDocument/2006/relationships/image" Target="../media/image11.png"/><Relationship Id="rId5" Type="http://schemas.openxmlformats.org/officeDocument/2006/relationships/image" Target="../media/image6.svg"/><Relationship Id="rId15" Type="http://schemas.openxmlformats.org/officeDocument/2006/relationships/image" Target="../media/image15.png"/><Relationship Id="rId10" Type="http://schemas.openxmlformats.org/officeDocument/2006/relationships/image" Target="../media/image66.png"/><Relationship Id="rId19" Type="http://schemas.openxmlformats.org/officeDocument/2006/relationships/slide" Target="slide4.xml"/><Relationship Id="rId4" Type="http://schemas.openxmlformats.org/officeDocument/2006/relationships/image" Target="../media/image5.png"/><Relationship Id="rId9" Type="http://schemas.openxmlformats.org/officeDocument/2006/relationships/image" Target="../media/image65.svg"/><Relationship Id="rId1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13.png"/><Relationship Id="rId18" Type="http://schemas.openxmlformats.org/officeDocument/2006/relationships/image" Target="../media/image61.svg"/><Relationship Id="rId3" Type="http://schemas.openxmlformats.org/officeDocument/2006/relationships/notesSlide" Target="../notesSlides/notesSlide8.xml"/><Relationship Id="rId21" Type="http://schemas.openxmlformats.org/officeDocument/2006/relationships/image" Target="../media/image47.svg"/><Relationship Id="rId7" Type="http://schemas.openxmlformats.org/officeDocument/2006/relationships/image" Target="../media/image62.png"/><Relationship Id="rId12" Type="http://schemas.openxmlformats.org/officeDocument/2006/relationships/image" Target="../media/image12.svg"/><Relationship Id="rId17" Type="http://schemas.openxmlformats.org/officeDocument/2006/relationships/image" Target="../media/image60.png"/><Relationship Id="rId2" Type="http://schemas.openxmlformats.org/officeDocument/2006/relationships/slideLayout" Target="../slideLayouts/slideLayout7.xml"/><Relationship Id="rId16" Type="http://schemas.openxmlformats.org/officeDocument/2006/relationships/image" Target="../media/image69.png"/><Relationship Id="rId20" Type="http://schemas.openxmlformats.org/officeDocument/2006/relationships/image" Target="../media/image46.png"/><Relationship Id="rId1" Type="http://schemas.openxmlformats.org/officeDocument/2006/relationships/tags" Target="../tags/tag9.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65.svg"/><Relationship Id="rId19" Type="http://schemas.openxmlformats.org/officeDocument/2006/relationships/slide" Target="slide4.xml"/><Relationship Id="rId4" Type="http://schemas.openxmlformats.org/officeDocument/2006/relationships/image" Target="../media/image68.png"/><Relationship Id="rId9" Type="http://schemas.openxmlformats.org/officeDocument/2006/relationships/image" Target="../media/image64.png"/><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3.png"/><Relationship Id="rId18" Type="http://schemas.openxmlformats.org/officeDocument/2006/relationships/slide" Target="slide4.xml"/><Relationship Id="rId3" Type="http://schemas.openxmlformats.org/officeDocument/2006/relationships/notesSlide" Target="../notesSlides/notesSlide9.xml"/><Relationship Id="rId7" Type="http://schemas.openxmlformats.org/officeDocument/2006/relationships/image" Target="../media/image63.svg"/><Relationship Id="rId12" Type="http://schemas.openxmlformats.org/officeDocument/2006/relationships/image" Target="../media/image12.svg"/><Relationship Id="rId17" Type="http://schemas.openxmlformats.org/officeDocument/2006/relationships/image" Target="../media/image61.svg"/><Relationship Id="rId2" Type="http://schemas.openxmlformats.org/officeDocument/2006/relationships/slideLayout" Target="../slideLayouts/slideLayout7.xml"/><Relationship Id="rId16" Type="http://schemas.openxmlformats.org/officeDocument/2006/relationships/image" Target="../media/image60.png"/><Relationship Id="rId20" Type="http://schemas.openxmlformats.org/officeDocument/2006/relationships/image" Target="../media/image47.svg"/><Relationship Id="rId1" Type="http://schemas.openxmlformats.org/officeDocument/2006/relationships/tags" Target="../tags/tag10.xml"/><Relationship Id="rId6" Type="http://schemas.openxmlformats.org/officeDocument/2006/relationships/image" Target="../media/image62.png"/><Relationship Id="rId11" Type="http://schemas.openxmlformats.org/officeDocument/2006/relationships/image" Target="../media/image11.png"/><Relationship Id="rId5" Type="http://schemas.openxmlformats.org/officeDocument/2006/relationships/image" Target="../media/image6.svg"/><Relationship Id="rId15" Type="http://schemas.openxmlformats.org/officeDocument/2006/relationships/image" Target="../media/image15.png"/><Relationship Id="rId10" Type="http://schemas.openxmlformats.org/officeDocument/2006/relationships/image" Target="../media/image70.jpe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65.svg"/><Relationship Id="rId1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p:nvPr/>
        </p:nvGrpSpPr>
        <p:grpSpPr>
          <a:xfrm>
            <a:off x="0" y="4051033"/>
            <a:ext cx="18288000" cy="8101218"/>
            <a:chOff x="0" y="0"/>
            <a:chExt cx="4816593" cy="2133654"/>
          </a:xfrm>
        </p:grpSpPr>
        <p:sp>
          <p:nvSpPr>
            <p:cNvPr id="3" name="Freeform 3"/>
            <p:cNvSpPr/>
            <p:nvPr/>
          </p:nvSpPr>
          <p:spPr>
            <a:xfrm>
              <a:off x="0" y="0"/>
              <a:ext cx="4816592" cy="2133654"/>
            </a:xfrm>
            <a:custGeom>
              <a:avLst/>
              <a:gdLst/>
              <a:ahLst/>
              <a:cxnLst/>
              <a:rect l="l" t="t" r="r" b="b"/>
              <a:pathLst>
                <a:path w="4816592" h="2133654">
                  <a:moveTo>
                    <a:pt x="0" y="0"/>
                  </a:moveTo>
                  <a:lnTo>
                    <a:pt x="4816592" y="0"/>
                  </a:lnTo>
                  <a:lnTo>
                    <a:pt x="4816592" y="2133654"/>
                  </a:lnTo>
                  <a:lnTo>
                    <a:pt x="0" y="2133654"/>
                  </a:lnTo>
                  <a:close/>
                </a:path>
              </a:pathLst>
            </a:custGeom>
            <a:solidFill>
              <a:srgbClr val="9F634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47198">
            <a:off x="-1326364" y="6199898"/>
            <a:ext cx="3954478" cy="3803488"/>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401678">
            <a:off x="3810214" y="7927379"/>
            <a:ext cx="4341239" cy="3733465"/>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343066">
            <a:off x="9267653" y="8407242"/>
            <a:ext cx="5188274" cy="3999688"/>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009857" y="6456278"/>
            <a:ext cx="4617093" cy="3290728"/>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50674" y="3626878"/>
            <a:ext cx="1514842" cy="848312"/>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48133" flipH="1">
            <a:off x="894800" y="3626878"/>
            <a:ext cx="1514842" cy="848312"/>
          </a:xfrm>
          <a:prstGeom prst="rect">
            <a:avLst/>
          </a:prstGeom>
        </p:spPr>
      </p:pic>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040274" y="3626878"/>
            <a:ext cx="1514842" cy="84831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48133" flipH="1">
            <a:off x="3185749" y="3626878"/>
            <a:ext cx="1514842" cy="848312"/>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495015" y="3626878"/>
            <a:ext cx="1514842" cy="848312"/>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48133" flipH="1">
            <a:off x="14640489" y="3626878"/>
            <a:ext cx="1514842" cy="848312"/>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785963" y="3626878"/>
            <a:ext cx="1514842" cy="848312"/>
          </a:xfrm>
          <a:prstGeom prst="rect">
            <a:avLst/>
          </a:prstGeom>
        </p:spPr>
      </p:pic>
      <p:pic>
        <p:nvPicPr>
          <p:cNvPr id="17" name="Picture 1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48133" flipH="1">
            <a:off x="16931437" y="3626878"/>
            <a:ext cx="1514842" cy="848312"/>
          </a:xfrm>
          <a:prstGeom prst="rect">
            <a:avLst/>
          </a:prstGeom>
        </p:spPr>
      </p:pic>
      <p:pic>
        <p:nvPicPr>
          <p:cNvPr id="18" name="Picture 1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9190643">
            <a:off x="2250304" y="6348525"/>
            <a:ext cx="753984" cy="708745"/>
          </a:xfrm>
          <a:prstGeom prst="rect">
            <a:avLst/>
          </a:prstGeom>
        </p:spPr>
      </p:pic>
      <p:pic>
        <p:nvPicPr>
          <p:cNvPr id="19" name="Picture 1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9190643">
            <a:off x="2179316" y="5740542"/>
            <a:ext cx="507159" cy="476730"/>
          </a:xfrm>
          <a:prstGeom prst="rect">
            <a:avLst/>
          </a:prstGeom>
        </p:spPr>
      </p:pic>
      <p:pic>
        <p:nvPicPr>
          <p:cNvPr id="20" name="Picture 2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8327997">
            <a:off x="1496668" y="5987436"/>
            <a:ext cx="507159" cy="476730"/>
          </a:xfrm>
          <a:prstGeom prst="rect">
            <a:avLst/>
          </a:prstGeom>
        </p:spPr>
      </p:pic>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8060110">
            <a:off x="1597534" y="5135257"/>
            <a:ext cx="739785" cy="682381"/>
          </a:xfrm>
          <a:prstGeom prst="rect">
            <a:avLst/>
          </a:prstGeom>
        </p:spPr>
      </p:pic>
      <p:pic>
        <p:nvPicPr>
          <p:cNvPr id="22"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7502047">
            <a:off x="8769353" y="9196246"/>
            <a:ext cx="753984" cy="708745"/>
          </a:xfrm>
          <a:prstGeom prst="rect">
            <a:avLst/>
          </a:prstGeom>
        </p:spPr>
      </p:pic>
      <p:pic>
        <p:nvPicPr>
          <p:cNvPr id="23" name="Picture 2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7502047">
            <a:off x="9062839" y="8582166"/>
            <a:ext cx="507159" cy="476730"/>
          </a:xfrm>
          <a:prstGeom prst="rect">
            <a:avLst/>
          </a:prstGeom>
        </p:spPr>
      </p:pic>
      <p:pic>
        <p:nvPicPr>
          <p:cNvPr id="24" name="Picture 2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016592">
            <a:off x="8344445" y="8477880"/>
            <a:ext cx="507159" cy="476730"/>
          </a:xfrm>
          <a:prstGeom prst="rect">
            <a:avLst/>
          </a:prstGeom>
        </p:spPr>
      </p:pic>
      <p:pic>
        <p:nvPicPr>
          <p:cNvPr id="25" name="Picture 2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6371515">
            <a:off x="8773087" y="7816735"/>
            <a:ext cx="739785" cy="682381"/>
          </a:xfrm>
          <a:prstGeom prst="rect">
            <a:avLst/>
          </a:prstGeom>
        </p:spPr>
      </p:pic>
      <p:pic>
        <p:nvPicPr>
          <p:cNvPr id="26" name="Picture 2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4236761">
            <a:off x="15684208" y="5875275"/>
            <a:ext cx="753984" cy="708745"/>
          </a:xfrm>
          <a:prstGeom prst="rect">
            <a:avLst/>
          </a:prstGeom>
        </p:spPr>
      </p:pic>
      <p:pic>
        <p:nvPicPr>
          <p:cNvPr id="27" name="Picture 2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4236761">
            <a:off x="16500366" y="5704828"/>
            <a:ext cx="507159" cy="476730"/>
          </a:xfrm>
          <a:prstGeom prst="rect">
            <a:avLst/>
          </a:prstGeom>
        </p:spPr>
      </p:pic>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8318120">
            <a:off x="16167209" y="5059870"/>
            <a:ext cx="507159" cy="476730"/>
          </a:xfrm>
          <a:prstGeom prst="rect">
            <a:avLst/>
          </a:prstGeom>
        </p:spPr>
      </p:pic>
      <p:pic>
        <p:nvPicPr>
          <p:cNvPr id="29" name="Picture 29"/>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106228">
            <a:off x="16822053" y="5075425"/>
            <a:ext cx="739785" cy="682381"/>
          </a:xfrm>
          <a:prstGeom prst="rect">
            <a:avLst/>
          </a:prstGeom>
        </p:spPr>
      </p:pic>
      <p:pic>
        <p:nvPicPr>
          <p:cNvPr id="31" name="Picture 31"/>
          <p:cNvPicPr>
            <a:picLocks noChangeAspect="1"/>
          </p:cNvPicPr>
          <p:nvPr/>
        </p:nvPicPr>
        <p:blipFill>
          <a:blip r:embed="rId20"/>
          <a:srcRect/>
          <a:stretch>
            <a:fillRect/>
          </a:stretch>
        </p:blipFill>
        <p:spPr>
          <a:xfrm>
            <a:off x="280241" y="264626"/>
            <a:ext cx="3374370" cy="1528147"/>
          </a:xfrm>
          <a:prstGeom prst="rect">
            <a:avLst/>
          </a:prstGeom>
        </p:spPr>
      </p:pic>
      <p:sp>
        <p:nvSpPr>
          <p:cNvPr id="32" name="TextBox 32"/>
          <p:cNvSpPr txBox="1"/>
          <p:nvPr/>
        </p:nvSpPr>
        <p:spPr>
          <a:xfrm>
            <a:off x="1846248" y="6550497"/>
            <a:ext cx="14595504" cy="1168400"/>
          </a:xfrm>
          <a:prstGeom prst="rect">
            <a:avLst/>
          </a:prstGeom>
        </p:spPr>
        <p:txBody>
          <a:bodyPr lIns="0" tIns="0" rIns="0" bIns="0" rtlCol="0" anchor="t">
            <a:spAutoFit/>
          </a:bodyPr>
          <a:lstStyle/>
          <a:p>
            <a:pPr algn="ctr">
              <a:lnSpc>
                <a:spcPts val="9100"/>
              </a:lnSpc>
              <a:spcBef>
                <a:spcPct val="0"/>
              </a:spcBef>
            </a:pPr>
            <a:r>
              <a:rPr lang="en-US" sz="6500">
                <a:solidFill>
                  <a:srgbClr val="DBCCBD"/>
                </a:solidFill>
                <a:latin typeface="Adumu Regular"/>
              </a:rPr>
              <a:t>UNTUK KELAS X</a:t>
            </a:r>
          </a:p>
        </p:txBody>
      </p:sp>
      <p:sp>
        <p:nvSpPr>
          <p:cNvPr id="33" name="TextBox 33"/>
          <p:cNvSpPr txBox="1"/>
          <p:nvPr/>
        </p:nvSpPr>
        <p:spPr>
          <a:xfrm>
            <a:off x="1846248" y="4573384"/>
            <a:ext cx="14595504" cy="2535487"/>
          </a:xfrm>
          <a:prstGeom prst="rect">
            <a:avLst/>
          </a:prstGeom>
        </p:spPr>
        <p:txBody>
          <a:bodyPr lIns="0" tIns="0" rIns="0" bIns="0" rtlCol="0" anchor="t">
            <a:spAutoFit/>
          </a:bodyPr>
          <a:lstStyle/>
          <a:p>
            <a:pPr algn="ctr">
              <a:lnSpc>
                <a:spcPts val="19712"/>
              </a:lnSpc>
              <a:spcBef>
                <a:spcPct val="0"/>
              </a:spcBef>
            </a:pPr>
            <a:r>
              <a:rPr lang="en-US" sz="14080" dirty="0">
                <a:solidFill>
                  <a:srgbClr val="F8D16F"/>
                </a:solidFill>
                <a:latin typeface="Adumu Regular"/>
              </a:rPr>
              <a:t>MANUSIA PURBA</a:t>
            </a:r>
          </a:p>
        </p:txBody>
      </p:sp>
      <p:grpSp>
        <p:nvGrpSpPr>
          <p:cNvPr id="35" name="Group 34">
            <a:extLst>
              <a:ext uri="{FF2B5EF4-FFF2-40B4-BE49-F238E27FC236}">
                <a16:creationId xmlns:a16="http://schemas.microsoft.com/office/drawing/2014/main" id="{D6A56E65-2B12-5F3B-75C8-A59D2BE8C79C}"/>
              </a:ext>
            </a:extLst>
          </p:cNvPr>
          <p:cNvGrpSpPr/>
          <p:nvPr/>
        </p:nvGrpSpPr>
        <p:grpSpPr>
          <a:xfrm>
            <a:off x="6828463" y="7628002"/>
            <a:ext cx="4630580" cy="1377734"/>
            <a:chOff x="6828463" y="7628002"/>
            <a:chExt cx="4630580" cy="1377734"/>
          </a:xfrm>
        </p:grpSpPr>
        <p:pic>
          <p:nvPicPr>
            <p:cNvPr id="30" name="Picture 30"/>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6828463" y="7628002"/>
              <a:ext cx="4630580" cy="1377734"/>
            </a:xfrm>
            <a:prstGeom prst="rect">
              <a:avLst/>
            </a:prstGeom>
          </p:spPr>
        </p:pic>
        <p:sp>
          <p:nvSpPr>
            <p:cNvPr id="34" name="TextBox 34">
              <a:hlinkClick r:id="rId23" action="ppaction://hlinksldjump"/>
            </p:cNvPr>
            <p:cNvSpPr txBox="1"/>
            <p:nvPr/>
          </p:nvSpPr>
          <p:spPr>
            <a:xfrm>
              <a:off x="7531694" y="7734300"/>
              <a:ext cx="3224365" cy="1077090"/>
            </a:xfrm>
            <a:prstGeom prst="rect">
              <a:avLst/>
            </a:prstGeom>
          </p:spPr>
          <p:txBody>
            <a:bodyPr wrap="square" lIns="0" tIns="0" rIns="0" bIns="0" rtlCol="0" anchor="t">
              <a:spAutoFit/>
            </a:bodyPr>
            <a:lstStyle/>
            <a:p>
              <a:pPr algn="ctr">
                <a:spcBef>
                  <a:spcPct val="0"/>
                </a:spcBef>
              </a:pPr>
              <a:r>
                <a:rPr lang="en-US" sz="6999" dirty="0">
                  <a:solidFill>
                    <a:srgbClr val="754F36"/>
                  </a:solidFill>
                  <a:latin typeface="Adumu Regular"/>
                </a:rPr>
                <a:t>MULAI</a:t>
              </a:r>
            </a:p>
          </p:txBody>
        </p:sp>
      </p:grpSp>
      <p:pic>
        <p:nvPicPr>
          <p:cNvPr id="36" name="y2mate.com - Comedy Music Background Instrumental  NO COPYRIGHT BACKGROUND MUSIC AETrim1671270526802 (1) (1)">
            <a:hlinkClick r:id="" action="ppaction://media"/>
            <a:extLst>
              <a:ext uri="{FF2B5EF4-FFF2-40B4-BE49-F238E27FC236}">
                <a16:creationId xmlns:a16="http://schemas.microsoft.com/office/drawing/2014/main" id="{6760870E-575F-7512-F79D-D4FBBA65C536}"/>
              </a:ext>
            </a:extLst>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14489202" y="785017"/>
            <a:ext cx="487363" cy="487363"/>
          </a:xfrm>
          <a:prstGeom prst="rect">
            <a:avLst/>
          </a:prstGeom>
        </p:spPr>
      </p:pic>
      <p:pic>
        <p:nvPicPr>
          <p:cNvPr id="37" name="Graphic 36">
            <a:extLst>
              <a:ext uri="{FF2B5EF4-FFF2-40B4-BE49-F238E27FC236}">
                <a16:creationId xmlns:a16="http://schemas.microsoft.com/office/drawing/2014/main" id="{C4C72691-53AA-427B-AB91-2FAB2D72F9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5763885" y="0"/>
            <a:ext cx="6760230" cy="4682996"/>
          </a:xfrm>
          <a:prstGeom prst="rect">
            <a:avLst/>
          </a:prstGeom>
        </p:spPr>
      </p:pic>
      <p:pic>
        <p:nvPicPr>
          <p:cNvPr id="38" name="Graphic 37">
            <a:extLst>
              <a:ext uri="{FF2B5EF4-FFF2-40B4-BE49-F238E27FC236}">
                <a16:creationId xmlns:a16="http://schemas.microsoft.com/office/drawing/2014/main" id="{032C556F-ADA4-4595-B9C1-9D1611AAC3C6}"/>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408083" y="3651169"/>
            <a:ext cx="1514842" cy="848312"/>
          </a:xfrm>
          <a:prstGeom prst="rect">
            <a:avLst/>
          </a:prstGeom>
        </p:spPr>
      </p:pic>
      <p:pic>
        <p:nvPicPr>
          <p:cNvPr id="39" name="Graphic 38">
            <a:extLst>
              <a:ext uri="{FF2B5EF4-FFF2-40B4-BE49-F238E27FC236}">
                <a16:creationId xmlns:a16="http://schemas.microsoft.com/office/drawing/2014/main" id="{DFA1158C-6752-4D51-9B46-A19D77ED2440}"/>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48133" flipH="1">
            <a:off x="12365074" y="3674907"/>
            <a:ext cx="1514842" cy="84831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sp>
        <p:nvSpPr>
          <p:cNvPr id="2" name="TextBox 2"/>
          <p:cNvSpPr txBox="1"/>
          <p:nvPr/>
        </p:nvSpPr>
        <p:spPr>
          <a:xfrm>
            <a:off x="3142490" y="331301"/>
            <a:ext cx="12003020" cy="2447925"/>
          </a:xfrm>
          <a:prstGeom prst="rect">
            <a:avLst/>
          </a:prstGeom>
        </p:spPr>
        <p:txBody>
          <a:bodyPr lIns="0" tIns="0" rIns="0" bIns="0" rtlCol="0" anchor="t">
            <a:spAutoFit/>
          </a:bodyPr>
          <a:lstStyle/>
          <a:p>
            <a:pPr marL="0" lvl="0" indent="0" algn="ctr">
              <a:lnSpc>
                <a:spcPts val="9000"/>
              </a:lnSpc>
            </a:pPr>
            <a:r>
              <a:rPr lang="en-US" sz="9000">
                <a:solidFill>
                  <a:srgbClr val="754F36"/>
                </a:solidFill>
                <a:latin typeface="Adumu Regular"/>
              </a:rPr>
              <a:t>POLA KEHIDUPAN MANUSIA PURBA</a:t>
            </a:r>
          </a:p>
        </p:txBody>
      </p:sp>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61458">
            <a:off x="-1244902" y="-1041449"/>
            <a:ext cx="4547204" cy="350548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7723">
            <a:off x="7048723" y="8099601"/>
            <a:ext cx="4190555" cy="403055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45585" y="683050"/>
            <a:ext cx="5587333" cy="3606370"/>
          </a:xfrm>
          <a:prstGeom prst="rect">
            <a:avLst/>
          </a:prstGeom>
        </p:spPr>
      </p:pic>
      <p:grpSp>
        <p:nvGrpSpPr>
          <p:cNvPr id="6" name="Group 6"/>
          <p:cNvGrpSpPr>
            <a:grpSpLocks noChangeAspect="1"/>
          </p:cNvGrpSpPr>
          <p:nvPr/>
        </p:nvGrpSpPr>
        <p:grpSpPr>
          <a:xfrm>
            <a:off x="13134362" y="2992920"/>
            <a:ext cx="4124938" cy="4029463"/>
            <a:chOff x="0" y="0"/>
            <a:chExt cx="4828540" cy="4716780"/>
          </a:xfrm>
        </p:grpSpPr>
        <p:sp>
          <p:nvSpPr>
            <p:cNvPr id="7" name="Freeform 7"/>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l="-36321" r="-36321"/>
              </a:stretch>
            </a:blipFill>
          </p:spPr>
        </p:sp>
      </p:grpSp>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126915" y="2985415"/>
            <a:ext cx="753984" cy="708745"/>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54069" y="3420394"/>
            <a:ext cx="507159" cy="476730"/>
          </a:xfrm>
          <a:prstGeom prst="rect">
            <a:avLst/>
          </a:prstGeom>
        </p:spPr>
      </p:pic>
      <p:sp>
        <p:nvSpPr>
          <p:cNvPr id="19" name="TextBox 19"/>
          <p:cNvSpPr txBox="1"/>
          <p:nvPr/>
        </p:nvSpPr>
        <p:spPr>
          <a:xfrm>
            <a:off x="2007754" y="2982311"/>
            <a:ext cx="11042820" cy="5266122"/>
          </a:xfrm>
          <a:prstGeom prst="rect">
            <a:avLst/>
          </a:prstGeom>
        </p:spPr>
        <p:txBody>
          <a:bodyPr wrap="square" lIns="0" tIns="0" rIns="0" bIns="0" rtlCol="0" anchor="t">
            <a:spAutoFit/>
          </a:bodyPr>
          <a:lstStyle/>
          <a:p>
            <a:pPr algn="just">
              <a:lnSpc>
                <a:spcPts val="4550"/>
              </a:lnSpc>
            </a:pPr>
            <a:r>
              <a:rPr lang="en-US" sz="3500" dirty="0">
                <a:solidFill>
                  <a:srgbClr val="9F634B"/>
                </a:solidFill>
                <a:latin typeface="Advent Pro Bold"/>
              </a:rPr>
              <a:t>Masa </a:t>
            </a:r>
            <a:r>
              <a:rPr lang="en-US" sz="3500" dirty="0" err="1">
                <a:solidFill>
                  <a:srgbClr val="9F634B"/>
                </a:solidFill>
                <a:latin typeface="Advent Pro Bold"/>
              </a:rPr>
              <a:t>Berburu</a:t>
            </a:r>
            <a:r>
              <a:rPr lang="en-US" sz="3500" dirty="0">
                <a:solidFill>
                  <a:srgbClr val="9F634B"/>
                </a:solidFill>
                <a:latin typeface="Advent Pro Bold"/>
              </a:rPr>
              <a:t> dan </a:t>
            </a:r>
            <a:r>
              <a:rPr lang="en-US" sz="3500" dirty="0" err="1">
                <a:solidFill>
                  <a:srgbClr val="9F634B"/>
                </a:solidFill>
                <a:latin typeface="Advent Pro Bold"/>
              </a:rPr>
              <a:t>Mengumpulkan</a:t>
            </a:r>
            <a:r>
              <a:rPr lang="en-US" sz="3500" dirty="0">
                <a:solidFill>
                  <a:srgbClr val="9F634B"/>
                </a:solidFill>
                <a:latin typeface="Advent Pro Bold"/>
              </a:rPr>
              <a:t> </a:t>
            </a:r>
            <a:r>
              <a:rPr lang="en-US" sz="3500" dirty="0" err="1">
                <a:solidFill>
                  <a:srgbClr val="9F634B"/>
                </a:solidFill>
                <a:latin typeface="Advent Pro Bold"/>
              </a:rPr>
              <a:t>Makanan</a:t>
            </a:r>
            <a:r>
              <a:rPr lang="en-US" sz="3500" dirty="0">
                <a:solidFill>
                  <a:srgbClr val="9F634B"/>
                </a:solidFill>
                <a:latin typeface="Advent Pro Bold"/>
              </a:rPr>
              <a:t> </a:t>
            </a:r>
          </a:p>
          <a:p>
            <a:pPr algn="just">
              <a:lnSpc>
                <a:spcPts val="4550"/>
              </a:lnSpc>
            </a:pPr>
            <a:r>
              <a:rPr lang="en-US" sz="3500" dirty="0">
                <a:solidFill>
                  <a:srgbClr val="9F634B"/>
                </a:solidFill>
                <a:latin typeface="Advent Pro Bold"/>
              </a:rPr>
              <a:t>Pada masa </a:t>
            </a:r>
            <a:r>
              <a:rPr lang="en-US" sz="3500" dirty="0" err="1">
                <a:solidFill>
                  <a:srgbClr val="9F634B"/>
                </a:solidFill>
                <a:latin typeface="Advent Pro Bold"/>
              </a:rPr>
              <a:t>ini</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berburu</a:t>
            </a:r>
            <a:r>
              <a:rPr lang="en-US" sz="3500" dirty="0">
                <a:solidFill>
                  <a:srgbClr val="9F634B"/>
                </a:solidFill>
                <a:latin typeface="Advent Pro Bold"/>
              </a:rPr>
              <a:t> </a:t>
            </a:r>
            <a:r>
              <a:rPr lang="en-US" sz="3500" dirty="0" err="1">
                <a:solidFill>
                  <a:srgbClr val="9F634B"/>
                </a:solidFill>
                <a:latin typeface="Advent Pro Bold"/>
              </a:rPr>
              <a:t>dengan</a:t>
            </a:r>
            <a:r>
              <a:rPr lang="en-US" sz="3500" dirty="0">
                <a:solidFill>
                  <a:srgbClr val="9F634B"/>
                </a:solidFill>
                <a:latin typeface="Advent Pro Bold"/>
              </a:rPr>
              <a:t> </a:t>
            </a:r>
            <a:r>
              <a:rPr lang="en-US" sz="3500" dirty="0" err="1">
                <a:solidFill>
                  <a:srgbClr val="9F634B"/>
                </a:solidFill>
                <a:latin typeface="Advent Pro Bold"/>
              </a:rPr>
              <a:t>tujuan</a:t>
            </a:r>
            <a:r>
              <a:rPr lang="en-US" sz="3500" dirty="0">
                <a:solidFill>
                  <a:srgbClr val="9F634B"/>
                </a:solidFill>
                <a:latin typeface="Advent Pro Bold"/>
              </a:rPr>
              <a:t> </a:t>
            </a:r>
            <a:r>
              <a:rPr lang="en-US" sz="3500" dirty="0" err="1">
                <a:solidFill>
                  <a:srgbClr val="9F634B"/>
                </a:solidFill>
                <a:latin typeface="Advent Pro Bold"/>
              </a:rPr>
              <a:t>untuk</a:t>
            </a:r>
            <a:r>
              <a:rPr lang="en-US" sz="3500" dirty="0">
                <a:solidFill>
                  <a:srgbClr val="9F634B"/>
                </a:solidFill>
                <a:latin typeface="Advent Pro Bold"/>
              </a:rPr>
              <a:t> </a:t>
            </a:r>
            <a:r>
              <a:rPr lang="en-US" sz="3500" dirty="0" err="1">
                <a:solidFill>
                  <a:srgbClr val="9F634B"/>
                </a:solidFill>
                <a:latin typeface="Advent Pro Bold"/>
              </a:rPr>
              <a:t>mengumpulkan</a:t>
            </a:r>
            <a:r>
              <a:rPr lang="en-US" sz="3500" dirty="0">
                <a:solidFill>
                  <a:srgbClr val="9F634B"/>
                </a:solidFill>
                <a:latin typeface="Advent Pro Bold"/>
              </a:rPr>
              <a:t> </a:t>
            </a:r>
            <a:r>
              <a:rPr lang="en-US" sz="3500" dirty="0" err="1">
                <a:solidFill>
                  <a:srgbClr val="9F634B"/>
                </a:solidFill>
                <a:latin typeface="Advent Pro Bold"/>
              </a:rPr>
              <a:t>bahan</a:t>
            </a:r>
            <a:r>
              <a:rPr lang="en-US" sz="3500" dirty="0">
                <a:solidFill>
                  <a:srgbClr val="9F634B"/>
                </a:solidFill>
                <a:latin typeface="Advent Pro Bold"/>
              </a:rPr>
              <a:t> </a:t>
            </a:r>
            <a:r>
              <a:rPr lang="en-US" sz="3500" dirty="0" err="1">
                <a:solidFill>
                  <a:srgbClr val="9F634B"/>
                </a:solidFill>
                <a:latin typeface="Advent Pro Bold"/>
              </a:rPr>
              <a:t>makanan</a:t>
            </a:r>
            <a:r>
              <a:rPr lang="en-US" sz="3500" dirty="0">
                <a:solidFill>
                  <a:srgbClr val="9F634B"/>
                </a:solidFill>
                <a:latin typeface="Advent Pro Bold"/>
              </a:rPr>
              <a:t> </a:t>
            </a:r>
            <a:r>
              <a:rPr lang="en-US" sz="3500" dirty="0" err="1">
                <a:solidFill>
                  <a:srgbClr val="9F634B"/>
                </a:solidFill>
                <a:latin typeface="Advent Pro Bold"/>
              </a:rPr>
              <a:t>bagi</a:t>
            </a:r>
            <a:r>
              <a:rPr lang="en-US" sz="3500" dirty="0">
                <a:solidFill>
                  <a:srgbClr val="9F634B"/>
                </a:solidFill>
                <a:latin typeface="Advent Pro Bold"/>
              </a:rPr>
              <a:t> </a:t>
            </a:r>
            <a:r>
              <a:rPr lang="en-US" sz="3500" dirty="0" err="1">
                <a:solidFill>
                  <a:srgbClr val="9F634B"/>
                </a:solidFill>
                <a:latin typeface="Advent Pro Bold"/>
              </a:rPr>
              <a:t>kelompoknya</a:t>
            </a:r>
            <a:r>
              <a:rPr lang="en-US" sz="3500" dirty="0">
                <a:solidFill>
                  <a:srgbClr val="9F634B"/>
                </a:solidFill>
                <a:latin typeface="Advent Pro Bold"/>
              </a:rPr>
              <a:t>.</a:t>
            </a:r>
          </a:p>
          <a:p>
            <a:pPr algn="just">
              <a:lnSpc>
                <a:spcPts val="4550"/>
              </a:lnSpc>
            </a:pPr>
            <a:r>
              <a:rPr lang="en-US" sz="3500" dirty="0" err="1">
                <a:solidFill>
                  <a:srgbClr val="9F634B"/>
                </a:solidFill>
                <a:latin typeface="Advent Pro Bold"/>
              </a:rPr>
              <a:t>Ciri-ciri</a:t>
            </a:r>
            <a:r>
              <a:rPr lang="en-US" sz="3500" dirty="0">
                <a:solidFill>
                  <a:srgbClr val="9F634B"/>
                </a:solidFill>
                <a:latin typeface="Advent Pro Bold"/>
              </a:rPr>
              <a:t>:</a:t>
            </a: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Tidak</a:t>
            </a:r>
            <a:r>
              <a:rPr lang="en-US" sz="3500" dirty="0">
                <a:solidFill>
                  <a:srgbClr val="9F634B"/>
                </a:solidFill>
                <a:latin typeface="Advent Pro Bold"/>
              </a:rPr>
              <a:t> </a:t>
            </a:r>
            <a:r>
              <a:rPr lang="en-US" sz="3500" dirty="0" err="1">
                <a:solidFill>
                  <a:srgbClr val="9F634B"/>
                </a:solidFill>
                <a:latin typeface="Advent Pro Bold"/>
              </a:rPr>
              <a:t>memiliki</a:t>
            </a:r>
            <a:r>
              <a:rPr lang="en-US" sz="3500" dirty="0">
                <a:solidFill>
                  <a:srgbClr val="9F634B"/>
                </a:solidFill>
                <a:latin typeface="Advent Pro Bold"/>
              </a:rPr>
              <a:t> </a:t>
            </a:r>
            <a:r>
              <a:rPr lang="en-US" sz="3500" dirty="0" err="1">
                <a:solidFill>
                  <a:srgbClr val="9F634B"/>
                </a:solidFill>
                <a:latin typeface="Advent Pro Bold"/>
              </a:rPr>
              <a:t>tempat</a:t>
            </a:r>
            <a:r>
              <a:rPr lang="en-US" sz="3500" dirty="0">
                <a:solidFill>
                  <a:srgbClr val="9F634B"/>
                </a:solidFill>
                <a:latin typeface="Advent Pro Bold"/>
              </a:rPr>
              <a:t> </a:t>
            </a:r>
            <a:r>
              <a:rPr lang="en-US" sz="3500" dirty="0" err="1">
                <a:solidFill>
                  <a:srgbClr val="9F634B"/>
                </a:solidFill>
                <a:latin typeface="Advent Pro Bold"/>
              </a:rPr>
              <a:t>tinggal</a:t>
            </a:r>
            <a:r>
              <a:rPr lang="en-US" sz="3500" dirty="0">
                <a:solidFill>
                  <a:srgbClr val="9F634B"/>
                </a:solidFill>
                <a:latin typeface="Advent Pro Bold"/>
              </a:rPr>
              <a:t> </a:t>
            </a:r>
            <a:r>
              <a:rPr lang="en-US" sz="3500" dirty="0" err="1">
                <a:solidFill>
                  <a:srgbClr val="9F634B"/>
                </a:solidFill>
                <a:latin typeface="Advent Pro Bold"/>
              </a:rPr>
              <a:t>tetap</a:t>
            </a:r>
            <a:endParaRPr lang="en-US" sz="3500" dirty="0">
              <a:solidFill>
                <a:srgbClr val="9F634B"/>
              </a:solidFill>
              <a:latin typeface="Advent Pro Bold"/>
            </a:endParaRP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Hidup</a:t>
            </a:r>
            <a:r>
              <a:rPr lang="en-US" sz="3500" dirty="0">
                <a:solidFill>
                  <a:srgbClr val="9F634B"/>
                </a:solidFill>
                <a:latin typeface="Advent Pro Bold"/>
              </a:rPr>
              <a:t> </a:t>
            </a:r>
            <a:r>
              <a:rPr lang="en-US" sz="3500" dirty="0" err="1">
                <a:solidFill>
                  <a:srgbClr val="9F634B"/>
                </a:solidFill>
                <a:latin typeface="Advent Pro Bold"/>
              </a:rPr>
              <a:t>sendiri</a:t>
            </a:r>
            <a:r>
              <a:rPr lang="en-US" sz="3500" dirty="0">
                <a:solidFill>
                  <a:srgbClr val="9F634B"/>
                </a:solidFill>
                <a:latin typeface="Advent Pro Bold"/>
              </a:rPr>
              <a:t> </a:t>
            </a:r>
            <a:r>
              <a:rPr lang="en-US" sz="3500" dirty="0" err="1">
                <a:solidFill>
                  <a:srgbClr val="9F634B"/>
                </a:solidFill>
                <a:latin typeface="Advent Pro Bold"/>
              </a:rPr>
              <a:t>atau</a:t>
            </a:r>
            <a:r>
              <a:rPr lang="en-US" sz="3500" dirty="0">
                <a:solidFill>
                  <a:srgbClr val="9F634B"/>
                </a:solidFill>
                <a:latin typeface="Advent Pro Bold"/>
              </a:rPr>
              <a:t> </a:t>
            </a:r>
            <a:r>
              <a:rPr lang="en-US" sz="3500" dirty="0" err="1">
                <a:solidFill>
                  <a:srgbClr val="9F634B"/>
                </a:solidFill>
                <a:latin typeface="Advent Pro Bold"/>
              </a:rPr>
              <a:t>dalam</a:t>
            </a:r>
            <a:r>
              <a:rPr lang="en-US" sz="3500" dirty="0">
                <a:solidFill>
                  <a:srgbClr val="9F634B"/>
                </a:solidFill>
                <a:latin typeface="Advent Pro Bold"/>
              </a:rPr>
              <a:t> </a:t>
            </a:r>
            <a:r>
              <a:rPr lang="en-US" sz="3500" dirty="0" err="1">
                <a:solidFill>
                  <a:srgbClr val="9F634B"/>
                </a:solidFill>
                <a:latin typeface="Advent Pro Bold"/>
              </a:rPr>
              <a:t>kelompok</a:t>
            </a:r>
            <a:r>
              <a:rPr lang="en-US" sz="3500" dirty="0">
                <a:solidFill>
                  <a:srgbClr val="9F634B"/>
                </a:solidFill>
                <a:latin typeface="Advent Pro Bold"/>
              </a:rPr>
              <a:t> </a:t>
            </a:r>
            <a:r>
              <a:rPr lang="en-US" sz="3500" dirty="0" err="1">
                <a:solidFill>
                  <a:srgbClr val="9F634B"/>
                </a:solidFill>
                <a:latin typeface="Advent Pro Bold"/>
              </a:rPr>
              <a:t>kecil</a:t>
            </a:r>
            <a:endParaRPr lang="en-US" sz="3500" dirty="0">
              <a:solidFill>
                <a:srgbClr val="9F634B"/>
              </a:solidFill>
              <a:latin typeface="Advent Pro Bold"/>
            </a:endParaRP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Mengumpulkan</a:t>
            </a:r>
            <a:r>
              <a:rPr lang="en-US" sz="3500" dirty="0">
                <a:solidFill>
                  <a:srgbClr val="9F634B"/>
                </a:solidFill>
                <a:latin typeface="Advent Pro Bold"/>
              </a:rPr>
              <a:t> </a:t>
            </a:r>
            <a:r>
              <a:rPr lang="en-US" sz="3500" dirty="0" err="1">
                <a:solidFill>
                  <a:srgbClr val="9F634B"/>
                </a:solidFill>
                <a:latin typeface="Advent Pro Bold"/>
              </a:rPr>
              <a:t>makanan</a:t>
            </a:r>
            <a:r>
              <a:rPr lang="en-US" sz="3500" dirty="0">
                <a:solidFill>
                  <a:srgbClr val="9F634B"/>
                </a:solidFill>
                <a:latin typeface="Advent Pro Bold"/>
              </a:rPr>
              <a:t> </a:t>
            </a:r>
            <a:r>
              <a:rPr lang="en-US" sz="3500" dirty="0" err="1">
                <a:solidFill>
                  <a:srgbClr val="9F634B"/>
                </a:solidFill>
                <a:latin typeface="Advent Pro Bold"/>
              </a:rPr>
              <a:t>berupa</a:t>
            </a:r>
            <a:r>
              <a:rPr lang="en-US" sz="3500" dirty="0">
                <a:solidFill>
                  <a:srgbClr val="9F634B"/>
                </a:solidFill>
                <a:latin typeface="Advent Pro Bold"/>
              </a:rPr>
              <a:t> </a:t>
            </a:r>
            <a:r>
              <a:rPr lang="en-US" sz="3500" dirty="0" err="1">
                <a:solidFill>
                  <a:srgbClr val="9F634B"/>
                </a:solidFill>
                <a:latin typeface="Advent Pro Bold"/>
              </a:rPr>
              <a:t>umbi-umbian</a:t>
            </a:r>
            <a:endParaRPr lang="en-US" sz="3500" dirty="0">
              <a:solidFill>
                <a:srgbClr val="9F634B"/>
              </a:solidFill>
              <a:latin typeface="Advent Pro Bold"/>
            </a:endParaRP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Menggunakan</a:t>
            </a:r>
            <a:r>
              <a:rPr lang="en-US" sz="3500" dirty="0">
                <a:solidFill>
                  <a:srgbClr val="9F634B"/>
                </a:solidFill>
                <a:latin typeface="Advent Pro Bold"/>
              </a:rPr>
              <a:t> </a:t>
            </a:r>
            <a:r>
              <a:rPr lang="en-US" sz="3500" dirty="0" err="1">
                <a:solidFill>
                  <a:srgbClr val="9F634B"/>
                </a:solidFill>
                <a:latin typeface="Advent Pro Bold"/>
              </a:rPr>
              <a:t>kapak</a:t>
            </a:r>
            <a:r>
              <a:rPr lang="en-US" sz="3500" dirty="0">
                <a:solidFill>
                  <a:srgbClr val="9F634B"/>
                </a:solidFill>
                <a:latin typeface="Advent Pro Bold"/>
              </a:rPr>
              <a:t> </a:t>
            </a:r>
            <a:r>
              <a:rPr lang="en-US" sz="3500" dirty="0" err="1">
                <a:solidFill>
                  <a:srgbClr val="9F634B"/>
                </a:solidFill>
                <a:latin typeface="Advent Pro Bold"/>
              </a:rPr>
              <a:t>genggam</a:t>
            </a:r>
            <a:r>
              <a:rPr lang="en-US" sz="3500" dirty="0">
                <a:solidFill>
                  <a:srgbClr val="9F634B"/>
                </a:solidFill>
                <a:latin typeface="Advent Pro Bold"/>
              </a:rPr>
              <a:t> </a:t>
            </a:r>
            <a:r>
              <a:rPr lang="en-US" sz="3500" dirty="0" err="1">
                <a:solidFill>
                  <a:srgbClr val="9F634B"/>
                </a:solidFill>
                <a:latin typeface="Advent Pro Bold"/>
              </a:rPr>
              <a:t>untuk</a:t>
            </a:r>
            <a:r>
              <a:rPr lang="en-US" sz="3500" dirty="0">
                <a:solidFill>
                  <a:srgbClr val="9F634B"/>
                </a:solidFill>
                <a:latin typeface="Advent Pro Bold"/>
              </a:rPr>
              <a:t> </a:t>
            </a:r>
            <a:r>
              <a:rPr lang="en-US" sz="3500" dirty="0" err="1">
                <a:solidFill>
                  <a:srgbClr val="9F634B"/>
                </a:solidFill>
                <a:latin typeface="Advent Pro Bold"/>
              </a:rPr>
              <a:t>berburu</a:t>
            </a:r>
            <a:r>
              <a:rPr lang="en-US" sz="3500" dirty="0">
                <a:solidFill>
                  <a:srgbClr val="9F634B"/>
                </a:solidFill>
                <a:latin typeface="Advent Pro Bold"/>
              </a:rPr>
              <a:t> </a:t>
            </a:r>
            <a:r>
              <a:rPr lang="en-US" sz="3500" dirty="0" err="1">
                <a:solidFill>
                  <a:srgbClr val="9F634B"/>
                </a:solidFill>
                <a:latin typeface="Advent Pro Bold"/>
              </a:rPr>
              <a:t>hewan</a:t>
            </a:r>
            <a:endParaRPr lang="en-US" sz="3500" dirty="0">
              <a:solidFill>
                <a:srgbClr val="9F634B"/>
              </a:solidFill>
              <a:latin typeface="Advent Pro Bold"/>
            </a:endParaRP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Menempati</a:t>
            </a:r>
            <a:r>
              <a:rPr lang="en-US" sz="3500" dirty="0">
                <a:solidFill>
                  <a:srgbClr val="9F634B"/>
                </a:solidFill>
                <a:latin typeface="Advent Pro Bold"/>
              </a:rPr>
              <a:t> </a:t>
            </a:r>
            <a:r>
              <a:rPr lang="en-US" sz="3500" dirty="0" err="1">
                <a:solidFill>
                  <a:srgbClr val="9F634B"/>
                </a:solidFill>
                <a:latin typeface="Advent Pro Bold"/>
              </a:rPr>
              <a:t>gua</a:t>
            </a:r>
            <a:endParaRPr lang="en-US" sz="3500" dirty="0">
              <a:solidFill>
                <a:srgbClr val="9F634B"/>
              </a:solidFill>
              <a:latin typeface="Advent Pro Bold"/>
            </a:endParaRPr>
          </a:p>
        </p:txBody>
      </p:sp>
      <p:pic>
        <p:nvPicPr>
          <p:cNvPr id="20" name="Picture 2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21" name="Picture 21"/>
          <p:cNvPicPr>
            <a:picLocks noChangeAspect="1"/>
          </p:cNvPicPr>
          <p:nvPr/>
        </p:nvPicPr>
        <p:blipFill>
          <a:blip r:embed="rId15"/>
          <a:srcRect/>
          <a:stretch>
            <a:fillRect/>
          </a:stretch>
        </p:blipFill>
        <p:spPr>
          <a:xfrm>
            <a:off x="280241" y="264626"/>
            <a:ext cx="3374370" cy="1528147"/>
          </a:xfrm>
          <a:prstGeom prst="rect">
            <a:avLst/>
          </a:prstGeom>
        </p:spPr>
      </p:pic>
      <p:pic>
        <p:nvPicPr>
          <p:cNvPr id="23" name="Picture 23">
            <a:hlinkClick r:id="" action="ppaction://hlinkshowjump?jump=previous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604285" y="8379608"/>
            <a:ext cx="1713763" cy="1713763"/>
          </a:xfrm>
          <a:prstGeom prst="rect">
            <a:avLst/>
          </a:prstGeom>
        </p:spPr>
      </p:pic>
      <p:pic>
        <p:nvPicPr>
          <p:cNvPr id="24" name="Picture 24">
            <a:hlinkClick r:id="" action="ppaction://hlinkshowjump?jump=next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327573" y="8379608"/>
            <a:ext cx="1713763" cy="1713763"/>
          </a:xfrm>
          <a:prstGeom prst="rect">
            <a:avLst/>
          </a:prstGeom>
        </p:spPr>
      </p:pic>
      <p:pic>
        <p:nvPicPr>
          <p:cNvPr id="25" name="Picture 6">
            <a:hlinkClick r:id="rId18" action="ppaction://hlinksldjump"/>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F634B"/>
        </a:solidFill>
        <a:effectLst/>
      </p:bgPr>
    </p:bg>
    <p:spTree>
      <p:nvGrpSpPr>
        <p:cNvPr id="1" name=""/>
        <p:cNvGrpSpPr/>
        <p:nvPr/>
      </p:nvGrpSpPr>
      <p:grpSpPr>
        <a:xfrm>
          <a:off x="0" y="0"/>
          <a:ext cx="0" cy="0"/>
          <a:chOff x="0" y="0"/>
          <a:chExt cx="0" cy="0"/>
        </a:xfrm>
      </p:grpSpPr>
      <p:sp>
        <p:nvSpPr>
          <p:cNvPr id="2" name="TextBox 2"/>
          <p:cNvSpPr txBox="1"/>
          <p:nvPr/>
        </p:nvSpPr>
        <p:spPr>
          <a:xfrm>
            <a:off x="3142490" y="331301"/>
            <a:ext cx="12003020" cy="2447925"/>
          </a:xfrm>
          <a:prstGeom prst="rect">
            <a:avLst/>
          </a:prstGeom>
        </p:spPr>
        <p:txBody>
          <a:bodyPr lIns="0" tIns="0" rIns="0" bIns="0" rtlCol="0" anchor="t">
            <a:spAutoFit/>
          </a:bodyPr>
          <a:lstStyle/>
          <a:p>
            <a:pPr algn="ctr">
              <a:lnSpc>
                <a:spcPts val="9000"/>
              </a:lnSpc>
            </a:pPr>
            <a:r>
              <a:rPr lang="en-US" sz="9000">
                <a:solidFill>
                  <a:srgbClr val="F8D16F"/>
                </a:solidFill>
                <a:latin typeface="Adumu Regular"/>
              </a:rPr>
              <a:t>POLA KEHIDUPAN MANUSIA PURBA</a:t>
            </a:r>
          </a:p>
        </p:txBody>
      </p:sp>
      <p:grpSp>
        <p:nvGrpSpPr>
          <p:cNvPr id="3" name="Group 3"/>
          <p:cNvGrpSpPr>
            <a:grpSpLocks noChangeAspect="1"/>
          </p:cNvGrpSpPr>
          <p:nvPr/>
        </p:nvGrpSpPr>
        <p:grpSpPr>
          <a:xfrm>
            <a:off x="12418687" y="3177696"/>
            <a:ext cx="4124938" cy="4029463"/>
            <a:chOff x="0" y="0"/>
            <a:chExt cx="4828540" cy="4716780"/>
          </a:xfrm>
        </p:grpSpPr>
        <p:sp>
          <p:nvSpPr>
            <p:cNvPr id="4" name="Freeform 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t="-18064" b="-18064"/>
              </a:stretch>
            </a:blip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61458">
            <a:off x="-1244902" y="-1041449"/>
            <a:ext cx="4547204" cy="3505481"/>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37723">
            <a:off x="7048723" y="8099601"/>
            <a:ext cx="4190555" cy="4030552"/>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745585" y="683050"/>
            <a:ext cx="5587333" cy="3606370"/>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249978" y="2796076"/>
            <a:ext cx="753984" cy="708745"/>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48542" y="3474632"/>
            <a:ext cx="507159" cy="476730"/>
          </a:xfrm>
          <a:prstGeom prst="rect">
            <a:avLst/>
          </a:prstGeom>
        </p:spPr>
      </p:pic>
      <p:pic>
        <p:nvPicPr>
          <p:cNvPr id="19" name="Picture 1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20" name="Picture 20"/>
          <p:cNvPicPr>
            <a:picLocks noChangeAspect="1"/>
          </p:cNvPicPr>
          <p:nvPr/>
        </p:nvPicPr>
        <p:blipFill>
          <a:blip r:embed="rId15"/>
          <a:srcRect/>
          <a:stretch>
            <a:fillRect/>
          </a:stretch>
        </p:blipFill>
        <p:spPr>
          <a:xfrm>
            <a:off x="280241" y="264626"/>
            <a:ext cx="3374370" cy="1528147"/>
          </a:xfrm>
          <a:prstGeom prst="rect">
            <a:avLst/>
          </a:prstGeom>
        </p:spPr>
      </p:pic>
      <p:sp>
        <p:nvSpPr>
          <p:cNvPr id="21" name="TextBox 21"/>
          <p:cNvSpPr txBox="1"/>
          <p:nvPr/>
        </p:nvSpPr>
        <p:spPr>
          <a:xfrm>
            <a:off x="1659744" y="3231548"/>
            <a:ext cx="10612670" cy="5266122"/>
          </a:xfrm>
          <a:prstGeom prst="rect">
            <a:avLst/>
          </a:prstGeom>
        </p:spPr>
        <p:txBody>
          <a:bodyPr wrap="square" lIns="0" tIns="0" rIns="0" bIns="0" rtlCol="0" anchor="t">
            <a:spAutoFit/>
          </a:bodyPr>
          <a:lstStyle/>
          <a:p>
            <a:pPr algn="just">
              <a:lnSpc>
                <a:spcPts val="4550"/>
              </a:lnSpc>
            </a:pPr>
            <a:r>
              <a:rPr lang="en-US" sz="3500" dirty="0">
                <a:solidFill>
                  <a:srgbClr val="F2E6D3"/>
                </a:solidFill>
                <a:latin typeface="Advent Pro Bold"/>
              </a:rPr>
              <a:t>Masa </a:t>
            </a:r>
            <a:r>
              <a:rPr lang="en-US" sz="3500" dirty="0" err="1">
                <a:solidFill>
                  <a:srgbClr val="F2E6D3"/>
                </a:solidFill>
                <a:latin typeface="Advent Pro Bold"/>
              </a:rPr>
              <a:t>Mengenal</a:t>
            </a:r>
            <a:r>
              <a:rPr lang="en-US" sz="3500" dirty="0">
                <a:solidFill>
                  <a:srgbClr val="F2E6D3"/>
                </a:solidFill>
                <a:latin typeface="Advent Pro Bold"/>
              </a:rPr>
              <a:t> </a:t>
            </a:r>
            <a:r>
              <a:rPr lang="en-US" sz="3500" dirty="0" err="1">
                <a:solidFill>
                  <a:srgbClr val="F2E6D3"/>
                </a:solidFill>
                <a:latin typeface="Advent Pro Bold"/>
              </a:rPr>
              <a:t>Kepercayaan</a:t>
            </a:r>
            <a:endParaRPr lang="en-US" sz="3500" dirty="0">
              <a:solidFill>
                <a:srgbClr val="F2E6D3"/>
              </a:solidFill>
              <a:latin typeface="Advent Pro Bold"/>
            </a:endParaRPr>
          </a:p>
          <a:p>
            <a:pPr algn="just">
              <a:lnSpc>
                <a:spcPts val="4550"/>
              </a:lnSpc>
            </a:pPr>
            <a:r>
              <a:rPr lang="en-US" sz="3500" dirty="0">
                <a:solidFill>
                  <a:srgbClr val="F2E6D3"/>
                </a:solidFill>
                <a:latin typeface="Advent Pro Bold"/>
              </a:rPr>
              <a:t>Pada masa </a:t>
            </a:r>
            <a:r>
              <a:rPr lang="en-US" sz="3500" dirty="0" err="1">
                <a:solidFill>
                  <a:srgbClr val="F2E6D3"/>
                </a:solidFill>
                <a:latin typeface="Advent Pro Bold"/>
              </a:rPr>
              <a:t>ini</a:t>
            </a:r>
            <a:r>
              <a:rPr lang="en-US" sz="3500" dirty="0">
                <a:solidFill>
                  <a:srgbClr val="F2E6D3"/>
                </a:solidFill>
                <a:latin typeface="Advent Pro Bold"/>
              </a:rPr>
              <a:t> </a:t>
            </a:r>
            <a:r>
              <a:rPr lang="en-US" sz="3500" dirty="0" err="1">
                <a:solidFill>
                  <a:srgbClr val="F2E6D3"/>
                </a:solidFill>
                <a:latin typeface="Advent Pro Bold"/>
              </a:rPr>
              <a:t>manusia</a:t>
            </a:r>
            <a:r>
              <a:rPr lang="en-US" sz="3500" dirty="0">
                <a:solidFill>
                  <a:srgbClr val="F2E6D3"/>
                </a:solidFill>
                <a:latin typeface="Advent Pro Bold"/>
              </a:rPr>
              <a:t> </a:t>
            </a:r>
            <a:r>
              <a:rPr lang="en-US" sz="3500" dirty="0" err="1">
                <a:solidFill>
                  <a:srgbClr val="F2E6D3"/>
                </a:solidFill>
                <a:latin typeface="Advent Pro Bold"/>
              </a:rPr>
              <a:t>telah</a:t>
            </a:r>
            <a:r>
              <a:rPr lang="en-US" sz="3500" dirty="0">
                <a:solidFill>
                  <a:srgbClr val="F2E6D3"/>
                </a:solidFill>
                <a:latin typeface="Advent Pro Bold"/>
              </a:rPr>
              <a:t> </a:t>
            </a:r>
            <a:r>
              <a:rPr lang="en-US" sz="3500" dirty="0" err="1">
                <a:solidFill>
                  <a:srgbClr val="F2E6D3"/>
                </a:solidFill>
                <a:latin typeface="Advent Pro Bold"/>
              </a:rPr>
              <a:t>mengenal</a:t>
            </a:r>
            <a:r>
              <a:rPr lang="en-US" sz="3500" dirty="0">
                <a:solidFill>
                  <a:srgbClr val="F2E6D3"/>
                </a:solidFill>
                <a:latin typeface="Advent Pro Bold"/>
              </a:rPr>
              <a:t> </a:t>
            </a:r>
            <a:r>
              <a:rPr lang="en-US" sz="3500" dirty="0" err="1">
                <a:solidFill>
                  <a:srgbClr val="F2E6D3"/>
                </a:solidFill>
                <a:latin typeface="Advent Pro Bold"/>
              </a:rPr>
              <a:t>kepercayaan</a:t>
            </a:r>
            <a:r>
              <a:rPr lang="en-US" sz="3500" dirty="0">
                <a:solidFill>
                  <a:srgbClr val="F2E6D3"/>
                </a:solidFill>
                <a:latin typeface="Advent Pro Bold"/>
              </a:rPr>
              <a:t> </a:t>
            </a:r>
            <a:r>
              <a:rPr lang="en-US" sz="3500" dirty="0" err="1">
                <a:solidFill>
                  <a:srgbClr val="F2E6D3"/>
                </a:solidFill>
                <a:latin typeface="Advent Pro Bold"/>
              </a:rPr>
              <a:t>terhadap</a:t>
            </a:r>
            <a:r>
              <a:rPr lang="en-US" sz="3500" dirty="0">
                <a:solidFill>
                  <a:srgbClr val="F2E6D3"/>
                </a:solidFill>
                <a:latin typeface="Advent Pro Bold"/>
              </a:rPr>
              <a:t> </a:t>
            </a:r>
            <a:r>
              <a:rPr lang="en-US" sz="3500" dirty="0" err="1">
                <a:solidFill>
                  <a:srgbClr val="F2E6D3"/>
                </a:solidFill>
                <a:latin typeface="Advent Pro Bold"/>
              </a:rPr>
              <a:t>sesuatu</a:t>
            </a:r>
            <a:r>
              <a:rPr lang="en-US" sz="3500" dirty="0">
                <a:solidFill>
                  <a:srgbClr val="F2E6D3"/>
                </a:solidFill>
                <a:latin typeface="Advent Pro Bold"/>
              </a:rPr>
              <a:t>, </a:t>
            </a:r>
            <a:r>
              <a:rPr lang="en-US" sz="3500" dirty="0" err="1">
                <a:solidFill>
                  <a:srgbClr val="F2E6D3"/>
                </a:solidFill>
                <a:latin typeface="Advent Pro Bold"/>
              </a:rPr>
              <a:t>seperti</a:t>
            </a:r>
            <a:r>
              <a:rPr lang="en-US" sz="3500" dirty="0">
                <a:solidFill>
                  <a:srgbClr val="F2E6D3"/>
                </a:solidFill>
                <a:latin typeface="Advent Pro Bold"/>
              </a:rPr>
              <a:t> </a:t>
            </a:r>
            <a:r>
              <a:rPr lang="en-US" sz="3500" dirty="0" err="1">
                <a:solidFill>
                  <a:srgbClr val="F2E6D3"/>
                </a:solidFill>
                <a:latin typeface="Advent Pro Bold"/>
              </a:rPr>
              <a:t>matahari</a:t>
            </a:r>
            <a:r>
              <a:rPr lang="en-US" sz="3500" dirty="0">
                <a:solidFill>
                  <a:srgbClr val="F2E6D3"/>
                </a:solidFill>
                <a:latin typeface="Advent Pro Bold"/>
              </a:rPr>
              <a:t>, </a:t>
            </a:r>
            <a:r>
              <a:rPr lang="en-US" sz="3500" dirty="0" err="1">
                <a:solidFill>
                  <a:srgbClr val="F2E6D3"/>
                </a:solidFill>
                <a:latin typeface="Advent Pro Bold"/>
              </a:rPr>
              <a:t>hewan</a:t>
            </a:r>
            <a:r>
              <a:rPr lang="en-US" sz="3500" dirty="0">
                <a:solidFill>
                  <a:srgbClr val="F2E6D3"/>
                </a:solidFill>
                <a:latin typeface="Advent Pro Bold"/>
              </a:rPr>
              <a:t>, </a:t>
            </a:r>
            <a:r>
              <a:rPr lang="en-US" sz="3500" dirty="0" err="1">
                <a:solidFill>
                  <a:srgbClr val="F2E6D3"/>
                </a:solidFill>
                <a:latin typeface="Advent Pro Bold"/>
              </a:rPr>
              <a:t>pohon</a:t>
            </a:r>
            <a:r>
              <a:rPr lang="en-US" sz="3500" dirty="0">
                <a:solidFill>
                  <a:srgbClr val="F2E6D3"/>
                </a:solidFill>
                <a:latin typeface="Advent Pro Bold"/>
              </a:rPr>
              <a:t> dan </a:t>
            </a:r>
            <a:r>
              <a:rPr lang="en-US" sz="3500" dirty="0" err="1">
                <a:solidFill>
                  <a:srgbClr val="F2E6D3"/>
                </a:solidFill>
                <a:latin typeface="Advent Pro Bold"/>
              </a:rPr>
              <a:t>lainnya</a:t>
            </a:r>
            <a:r>
              <a:rPr lang="en-US" sz="3500" dirty="0">
                <a:solidFill>
                  <a:srgbClr val="F2E6D3"/>
                </a:solidFill>
                <a:latin typeface="Advent Pro Bold"/>
              </a:rPr>
              <a:t>.</a:t>
            </a:r>
          </a:p>
          <a:p>
            <a:pPr algn="just">
              <a:lnSpc>
                <a:spcPts val="4550"/>
              </a:lnSpc>
            </a:pPr>
            <a:r>
              <a:rPr lang="en-US" sz="3500" dirty="0" err="1">
                <a:solidFill>
                  <a:srgbClr val="F2E6D3"/>
                </a:solidFill>
                <a:latin typeface="Advent Pro Bold"/>
              </a:rPr>
              <a:t>Ciri-ciri</a:t>
            </a:r>
            <a:r>
              <a:rPr lang="en-US" sz="3500" dirty="0">
                <a:solidFill>
                  <a:srgbClr val="F2E6D3"/>
                </a:solidFill>
                <a:latin typeface="Advent Pro Bold"/>
              </a:rPr>
              <a:t>:</a:t>
            </a: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Melakukan</a:t>
            </a:r>
            <a:r>
              <a:rPr lang="en-US" sz="3500" dirty="0">
                <a:solidFill>
                  <a:srgbClr val="F2E6D3"/>
                </a:solidFill>
                <a:latin typeface="Advent Pro Bold"/>
              </a:rPr>
              <a:t> </a:t>
            </a:r>
            <a:r>
              <a:rPr lang="en-US" sz="3500" dirty="0" err="1">
                <a:solidFill>
                  <a:srgbClr val="F2E6D3"/>
                </a:solidFill>
                <a:latin typeface="Advent Pro Bold"/>
              </a:rPr>
              <a:t>upacara-upacara</a:t>
            </a:r>
            <a:r>
              <a:rPr lang="en-US" sz="3500" dirty="0">
                <a:solidFill>
                  <a:srgbClr val="F2E6D3"/>
                </a:solidFill>
                <a:latin typeface="Advent Pro Bold"/>
              </a:rPr>
              <a:t> </a:t>
            </a:r>
            <a:r>
              <a:rPr lang="en-US" sz="3500" dirty="0" err="1">
                <a:solidFill>
                  <a:srgbClr val="F2E6D3"/>
                </a:solidFill>
                <a:latin typeface="Advent Pro Bold"/>
              </a:rPr>
              <a:t>tertentu</a:t>
            </a:r>
            <a:r>
              <a:rPr lang="en-US" sz="3500" dirty="0">
                <a:solidFill>
                  <a:srgbClr val="F2E6D3"/>
                </a:solidFill>
                <a:latin typeface="Advent Pro Bold"/>
              </a:rPr>
              <a:t> </a:t>
            </a:r>
            <a:r>
              <a:rPr lang="en-US" sz="3500" dirty="0" err="1">
                <a:solidFill>
                  <a:srgbClr val="F2E6D3"/>
                </a:solidFill>
                <a:latin typeface="Advent Pro Bold"/>
              </a:rPr>
              <a:t>sebagai</a:t>
            </a:r>
            <a:r>
              <a:rPr lang="en-US" sz="3500" dirty="0">
                <a:solidFill>
                  <a:srgbClr val="F2E6D3"/>
                </a:solidFill>
                <a:latin typeface="Advent Pro Bold"/>
              </a:rPr>
              <a:t> </a:t>
            </a:r>
            <a:r>
              <a:rPr lang="en-US" sz="3500" dirty="0" err="1">
                <a:solidFill>
                  <a:srgbClr val="F2E6D3"/>
                </a:solidFill>
                <a:latin typeface="Advent Pro Bold"/>
              </a:rPr>
              <a:t>tanda</a:t>
            </a:r>
            <a:r>
              <a:rPr lang="en-US" sz="3500" dirty="0">
                <a:solidFill>
                  <a:srgbClr val="F2E6D3"/>
                </a:solidFill>
                <a:latin typeface="Advent Pro Bold"/>
              </a:rPr>
              <a:t> </a:t>
            </a:r>
            <a:r>
              <a:rPr lang="en-US" sz="3500" dirty="0" err="1">
                <a:solidFill>
                  <a:srgbClr val="F2E6D3"/>
                </a:solidFill>
                <a:latin typeface="Advent Pro Bold"/>
              </a:rPr>
              <a:t>jika</a:t>
            </a:r>
            <a:r>
              <a:rPr lang="en-US" sz="3500" dirty="0">
                <a:solidFill>
                  <a:srgbClr val="F2E6D3"/>
                </a:solidFill>
                <a:latin typeface="Advent Pro Bold"/>
              </a:rPr>
              <a:t> </a:t>
            </a:r>
            <a:r>
              <a:rPr lang="en-US" sz="3500" dirty="0" err="1">
                <a:solidFill>
                  <a:srgbClr val="F2E6D3"/>
                </a:solidFill>
                <a:latin typeface="Advent Pro Bold"/>
              </a:rPr>
              <a:t>terdapat</a:t>
            </a:r>
            <a:r>
              <a:rPr lang="en-US" sz="3500" dirty="0">
                <a:solidFill>
                  <a:srgbClr val="F2E6D3"/>
                </a:solidFill>
                <a:latin typeface="Advent Pro Bold"/>
              </a:rPr>
              <a:t> </a:t>
            </a:r>
            <a:r>
              <a:rPr lang="en-US" sz="3500" dirty="0" err="1">
                <a:solidFill>
                  <a:srgbClr val="F2E6D3"/>
                </a:solidFill>
                <a:latin typeface="Advent Pro Bold"/>
              </a:rPr>
              <a:t>kekuatan</a:t>
            </a:r>
            <a:r>
              <a:rPr lang="en-US" sz="3500" dirty="0">
                <a:solidFill>
                  <a:srgbClr val="F2E6D3"/>
                </a:solidFill>
                <a:latin typeface="Advent Pro Bold"/>
              </a:rPr>
              <a:t> yang </a:t>
            </a:r>
            <a:r>
              <a:rPr lang="en-US" sz="3500" dirty="0" err="1">
                <a:solidFill>
                  <a:srgbClr val="F2E6D3"/>
                </a:solidFill>
                <a:latin typeface="Advent Pro Bold"/>
              </a:rPr>
              <a:t>melebihi</a:t>
            </a:r>
            <a:r>
              <a:rPr lang="en-US" sz="3500" dirty="0">
                <a:solidFill>
                  <a:srgbClr val="F2E6D3"/>
                </a:solidFill>
                <a:latin typeface="Advent Pro Bold"/>
              </a:rPr>
              <a:t> </a:t>
            </a:r>
            <a:r>
              <a:rPr lang="en-US" sz="3500" dirty="0" err="1">
                <a:solidFill>
                  <a:srgbClr val="F2E6D3"/>
                </a:solidFill>
                <a:latin typeface="Advent Pro Bold"/>
              </a:rPr>
              <a:t>manusia</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Mulai</a:t>
            </a:r>
            <a:r>
              <a:rPr lang="en-US" sz="3500" dirty="0">
                <a:solidFill>
                  <a:srgbClr val="F2E6D3"/>
                </a:solidFill>
                <a:latin typeface="Advent Pro Bold"/>
              </a:rPr>
              <a:t> </a:t>
            </a:r>
            <a:r>
              <a:rPr lang="en-US" sz="3500" dirty="0" err="1">
                <a:solidFill>
                  <a:srgbClr val="F2E6D3"/>
                </a:solidFill>
                <a:latin typeface="Advent Pro Bold"/>
              </a:rPr>
              <a:t>membangun</a:t>
            </a:r>
            <a:r>
              <a:rPr lang="en-US" sz="3500" dirty="0">
                <a:solidFill>
                  <a:srgbClr val="F2E6D3"/>
                </a:solidFill>
                <a:latin typeface="Advent Pro Bold"/>
              </a:rPr>
              <a:t> </a:t>
            </a:r>
            <a:r>
              <a:rPr lang="en-US" sz="3500" dirty="0" err="1">
                <a:solidFill>
                  <a:srgbClr val="F2E6D3"/>
                </a:solidFill>
                <a:latin typeface="Advent Pro Bold"/>
              </a:rPr>
              <a:t>bangunan</a:t>
            </a:r>
            <a:r>
              <a:rPr lang="en-US" sz="3500" dirty="0">
                <a:solidFill>
                  <a:srgbClr val="F2E6D3"/>
                </a:solidFill>
                <a:latin typeface="Advent Pro Bold"/>
              </a:rPr>
              <a:t> </a:t>
            </a:r>
            <a:r>
              <a:rPr lang="en-US" sz="3500" dirty="0" err="1">
                <a:solidFill>
                  <a:srgbClr val="F2E6D3"/>
                </a:solidFill>
                <a:latin typeface="Advent Pro Bold"/>
              </a:rPr>
              <a:t>besar</a:t>
            </a:r>
            <a:r>
              <a:rPr lang="en-US" sz="3500" dirty="0">
                <a:solidFill>
                  <a:srgbClr val="F2E6D3"/>
                </a:solidFill>
                <a:latin typeface="Advent Pro Bold"/>
              </a:rPr>
              <a:t> </a:t>
            </a:r>
            <a:r>
              <a:rPr lang="en-US" sz="3500" dirty="0" err="1">
                <a:solidFill>
                  <a:srgbClr val="F2E6D3"/>
                </a:solidFill>
                <a:latin typeface="Advent Pro Bold"/>
              </a:rPr>
              <a:t>untuk</a:t>
            </a:r>
            <a:r>
              <a:rPr lang="en-US" sz="3500" dirty="0">
                <a:solidFill>
                  <a:srgbClr val="F2E6D3"/>
                </a:solidFill>
                <a:latin typeface="Advent Pro Bold"/>
              </a:rPr>
              <a:t> </a:t>
            </a:r>
            <a:r>
              <a:rPr lang="en-US" sz="3500" dirty="0" err="1">
                <a:solidFill>
                  <a:srgbClr val="F2E6D3"/>
                </a:solidFill>
                <a:latin typeface="Advent Pro Bold"/>
              </a:rPr>
              <a:t>upacara-upacara</a:t>
            </a:r>
            <a:r>
              <a:rPr lang="en-US" sz="3500" dirty="0">
                <a:solidFill>
                  <a:srgbClr val="F2E6D3"/>
                </a:solidFill>
                <a:latin typeface="Advent Pro Bold"/>
              </a:rPr>
              <a:t> </a:t>
            </a:r>
            <a:r>
              <a:rPr lang="en-US" sz="3500" dirty="0" err="1">
                <a:solidFill>
                  <a:srgbClr val="F2E6D3"/>
                </a:solidFill>
                <a:latin typeface="Advent Pro Bold"/>
              </a:rPr>
              <a:t>tertentu</a:t>
            </a:r>
            <a:r>
              <a:rPr lang="en-US" sz="3500" dirty="0">
                <a:solidFill>
                  <a:srgbClr val="F2E6D3"/>
                </a:solidFill>
                <a:latin typeface="Advent Pro Bold"/>
              </a:rPr>
              <a:t> </a:t>
            </a:r>
          </a:p>
        </p:txBody>
      </p:sp>
      <p:pic>
        <p:nvPicPr>
          <p:cNvPr id="23" name="Picture 23">
            <a:hlinkClick r:id="" action="ppaction://hlinkshowjump?jump=previous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604285" y="8379608"/>
            <a:ext cx="1713763" cy="1713763"/>
          </a:xfrm>
          <a:prstGeom prst="rect">
            <a:avLst/>
          </a:prstGeom>
        </p:spPr>
      </p:pic>
      <p:pic>
        <p:nvPicPr>
          <p:cNvPr id="24" name="Picture 24">
            <a:hlinkClick r:id="" action="ppaction://hlinkshowjump?jump=next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327573" y="8379608"/>
            <a:ext cx="1713763" cy="1713763"/>
          </a:xfrm>
          <a:prstGeom prst="rect">
            <a:avLst/>
          </a:prstGeom>
        </p:spPr>
      </p:pic>
      <p:pic>
        <p:nvPicPr>
          <p:cNvPr id="25" name="Picture 6">
            <a:hlinkClick r:id="rId18" action="ppaction://hlinksldjump"/>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sp>
        <p:nvSpPr>
          <p:cNvPr id="2" name="TextBox 2"/>
          <p:cNvSpPr txBox="1"/>
          <p:nvPr/>
        </p:nvSpPr>
        <p:spPr>
          <a:xfrm>
            <a:off x="3142490" y="331301"/>
            <a:ext cx="12003020" cy="2447925"/>
          </a:xfrm>
          <a:prstGeom prst="rect">
            <a:avLst/>
          </a:prstGeom>
        </p:spPr>
        <p:txBody>
          <a:bodyPr lIns="0" tIns="0" rIns="0" bIns="0" rtlCol="0" anchor="t">
            <a:spAutoFit/>
          </a:bodyPr>
          <a:lstStyle/>
          <a:p>
            <a:pPr marL="0" lvl="0" indent="0" algn="ctr">
              <a:lnSpc>
                <a:spcPts val="9000"/>
              </a:lnSpc>
            </a:pPr>
            <a:r>
              <a:rPr lang="en-US" sz="9000">
                <a:solidFill>
                  <a:srgbClr val="754F36"/>
                </a:solidFill>
                <a:latin typeface="Adumu Regular"/>
              </a:rPr>
              <a:t>POLA KEHIDUPAN MANUSIA PURBA</a:t>
            </a:r>
          </a:p>
        </p:txBody>
      </p:sp>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61458">
            <a:off x="-1244902" y="-1041449"/>
            <a:ext cx="4547204" cy="350548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7723">
            <a:off x="7048723" y="8387292"/>
            <a:ext cx="4190555" cy="403055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45585" y="683050"/>
            <a:ext cx="5587333" cy="3606370"/>
          </a:xfrm>
          <a:prstGeom prst="rect">
            <a:avLst/>
          </a:prstGeom>
        </p:spPr>
      </p:pic>
      <p:grpSp>
        <p:nvGrpSpPr>
          <p:cNvPr id="6" name="Group 6"/>
          <p:cNvGrpSpPr>
            <a:grpSpLocks noChangeAspect="1"/>
          </p:cNvGrpSpPr>
          <p:nvPr/>
        </p:nvGrpSpPr>
        <p:grpSpPr>
          <a:xfrm>
            <a:off x="13134362" y="2992920"/>
            <a:ext cx="4124938" cy="4029463"/>
            <a:chOff x="0" y="0"/>
            <a:chExt cx="4828540" cy="4716780"/>
          </a:xfrm>
        </p:grpSpPr>
        <p:sp>
          <p:nvSpPr>
            <p:cNvPr id="7" name="Freeform 7"/>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t="-1357" r="-71917" b="-1357"/>
              </a:stretch>
            </a:blipFill>
          </p:spPr>
        </p:sp>
      </p:grpSp>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249978" y="2796076"/>
            <a:ext cx="753984" cy="708745"/>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48542" y="3474632"/>
            <a:ext cx="507159" cy="476730"/>
          </a:xfrm>
          <a:prstGeom prst="rect">
            <a:avLst/>
          </a:prstGeom>
        </p:spPr>
      </p:pic>
      <p:sp>
        <p:nvSpPr>
          <p:cNvPr id="19" name="TextBox 19"/>
          <p:cNvSpPr txBox="1"/>
          <p:nvPr/>
        </p:nvSpPr>
        <p:spPr>
          <a:xfrm>
            <a:off x="2007754" y="2705100"/>
            <a:ext cx="11042819" cy="6445932"/>
          </a:xfrm>
          <a:prstGeom prst="rect">
            <a:avLst/>
          </a:prstGeom>
        </p:spPr>
        <p:txBody>
          <a:bodyPr wrap="square" lIns="0" tIns="0" rIns="0" bIns="0" rtlCol="0" anchor="t">
            <a:spAutoFit/>
          </a:bodyPr>
          <a:lstStyle/>
          <a:p>
            <a:pPr algn="just">
              <a:lnSpc>
                <a:spcPts val="4550"/>
              </a:lnSpc>
            </a:pPr>
            <a:r>
              <a:rPr lang="en-US" sz="3500" dirty="0">
                <a:solidFill>
                  <a:srgbClr val="9F634B"/>
                </a:solidFill>
                <a:latin typeface="Advent Pro Bold"/>
              </a:rPr>
              <a:t>Masa </a:t>
            </a:r>
            <a:r>
              <a:rPr lang="en-US" sz="3500" dirty="0" err="1">
                <a:solidFill>
                  <a:srgbClr val="9F634B"/>
                </a:solidFill>
                <a:latin typeface="Advent Pro Bold"/>
              </a:rPr>
              <a:t>Perundagian</a:t>
            </a:r>
            <a:endParaRPr lang="en-US" sz="3500" dirty="0">
              <a:solidFill>
                <a:srgbClr val="9F634B"/>
              </a:solidFill>
              <a:latin typeface="Advent Pro Bold"/>
            </a:endParaRPr>
          </a:p>
          <a:p>
            <a:pPr algn="just">
              <a:lnSpc>
                <a:spcPts val="4550"/>
              </a:lnSpc>
            </a:pPr>
            <a:r>
              <a:rPr lang="en-US" sz="3500" dirty="0">
                <a:solidFill>
                  <a:srgbClr val="9F634B"/>
                </a:solidFill>
                <a:latin typeface="Advent Pro Bold"/>
              </a:rPr>
              <a:t>Pada masa </a:t>
            </a:r>
            <a:r>
              <a:rPr lang="en-US" sz="3500" dirty="0" err="1">
                <a:solidFill>
                  <a:srgbClr val="9F634B"/>
                </a:solidFill>
                <a:latin typeface="Advent Pro Bold"/>
              </a:rPr>
              <a:t>ini</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mulai</a:t>
            </a:r>
            <a:r>
              <a:rPr lang="en-US" sz="3500" dirty="0">
                <a:solidFill>
                  <a:srgbClr val="9F634B"/>
                </a:solidFill>
                <a:latin typeface="Advent Pro Bold"/>
              </a:rPr>
              <a:t> </a:t>
            </a:r>
            <a:r>
              <a:rPr lang="en-US" sz="3500" dirty="0" err="1">
                <a:solidFill>
                  <a:srgbClr val="9F634B"/>
                </a:solidFill>
                <a:latin typeface="Advent Pro Bold"/>
              </a:rPr>
              <a:t>memiliki</a:t>
            </a:r>
            <a:r>
              <a:rPr lang="en-US" sz="3500" dirty="0">
                <a:solidFill>
                  <a:srgbClr val="9F634B"/>
                </a:solidFill>
                <a:latin typeface="Advent Pro Bold"/>
              </a:rPr>
              <a:t> </a:t>
            </a:r>
            <a:r>
              <a:rPr lang="en-US" sz="3500" dirty="0" err="1">
                <a:solidFill>
                  <a:srgbClr val="9F634B"/>
                </a:solidFill>
                <a:latin typeface="Advent Pro Bold"/>
              </a:rPr>
              <a:t>kehidupan</a:t>
            </a:r>
            <a:r>
              <a:rPr lang="en-US" sz="3500" dirty="0">
                <a:solidFill>
                  <a:srgbClr val="9F634B"/>
                </a:solidFill>
                <a:latin typeface="Advent Pro Bold"/>
              </a:rPr>
              <a:t> yang </a:t>
            </a:r>
            <a:r>
              <a:rPr lang="en-US" sz="3500" dirty="0" err="1">
                <a:solidFill>
                  <a:srgbClr val="9F634B"/>
                </a:solidFill>
                <a:latin typeface="Advent Pro Bold"/>
              </a:rPr>
              <a:t>lebih</a:t>
            </a:r>
            <a:r>
              <a:rPr lang="en-US" sz="3500" dirty="0">
                <a:solidFill>
                  <a:srgbClr val="9F634B"/>
                </a:solidFill>
                <a:latin typeface="Advent Pro Bold"/>
              </a:rPr>
              <a:t> </a:t>
            </a:r>
            <a:r>
              <a:rPr lang="en-US" sz="3500" dirty="0" err="1">
                <a:solidFill>
                  <a:srgbClr val="9F634B"/>
                </a:solidFill>
                <a:latin typeface="Advent Pro Bold"/>
              </a:rPr>
              <a:t>maju</a:t>
            </a:r>
            <a:r>
              <a:rPr lang="en-US" sz="3500" dirty="0">
                <a:solidFill>
                  <a:srgbClr val="9F634B"/>
                </a:solidFill>
                <a:latin typeface="Advent Pro Bold"/>
              </a:rPr>
              <a:t>.</a:t>
            </a:r>
          </a:p>
          <a:p>
            <a:pPr algn="just">
              <a:lnSpc>
                <a:spcPts val="4550"/>
              </a:lnSpc>
            </a:pPr>
            <a:r>
              <a:rPr lang="en-US" sz="3500" dirty="0" err="1">
                <a:solidFill>
                  <a:srgbClr val="9F634B"/>
                </a:solidFill>
                <a:latin typeface="Advent Pro Bold"/>
              </a:rPr>
              <a:t>Ciri-ciri</a:t>
            </a:r>
            <a:r>
              <a:rPr lang="en-US" sz="3500" dirty="0">
                <a:solidFill>
                  <a:srgbClr val="9F634B"/>
                </a:solidFill>
                <a:latin typeface="Advent Pro Bold"/>
              </a:rPr>
              <a:t>:</a:t>
            </a: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Mulai</a:t>
            </a:r>
            <a:r>
              <a:rPr lang="en-US" sz="3500" dirty="0">
                <a:solidFill>
                  <a:srgbClr val="9F634B"/>
                </a:solidFill>
                <a:latin typeface="Advent Pro Bold"/>
              </a:rPr>
              <a:t> </a:t>
            </a:r>
            <a:r>
              <a:rPr lang="en-US" sz="3500" dirty="0" err="1">
                <a:solidFill>
                  <a:srgbClr val="9F634B"/>
                </a:solidFill>
                <a:latin typeface="Advent Pro Bold"/>
              </a:rPr>
              <a:t>tinggal</a:t>
            </a:r>
            <a:r>
              <a:rPr lang="en-US" sz="3500" dirty="0">
                <a:solidFill>
                  <a:srgbClr val="9F634B"/>
                </a:solidFill>
                <a:latin typeface="Advent Pro Bold"/>
              </a:rPr>
              <a:t> </a:t>
            </a:r>
            <a:r>
              <a:rPr lang="en-US" sz="3500" dirty="0" err="1">
                <a:solidFill>
                  <a:srgbClr val="9F634B"/>
                </a:solidFill>
                <a:latin typeface="Advent Pro Bold"/>
              </a:rPr>
              <a:t>dalam</a:t>
            </a:r>
            <a:r>
              <a:rPr lang="en-US" sz="3500" dirty="0">
                <a:solidFill>
                  <a:srgbClr val="9F634B"/>
                </a:solidFill>
                <a:latin typeface="Advent Pro Bold"/>
              </a:rPr>
              <a:t> </a:t>
            </a:r>
            <a:r>
              <a:rPr lang="en-US" sz="3500" dirty="0" err="1">
                <a:solidFill>
                  <a:srgbClr val="9F634B"/>
                </a:solidFill>
                <a:latin typeface="Advent Pro Bold"/>
              </a:rPr>
              <a:t>sebuah</a:t>
            </a:r>
            <a:r>
              <a:rPr lang="en-US" sz="3500" dirty="0">
                <a:solidFill>
                  <a:srgbClr val="9F634B"/>
                </a:solidFill>
                <a:latin typeface="Advent Pro Bold"/>
              </a:rPr>
              <a:t> </a:t>
            </a:r>
            <a:r>
              <a:rPr lang="en-US" sz="3500" dirty="0" err="1">
                <a:solidFill>
                  <a:srgbClr val="9F634B"/>
                </a:solidFill>
                <a:latin typeface="Advent Pro Bold"/>
              </a:rPr>
              <a:t>desa</a:t>
            </a:r>
            <a:r>
              <a:rPr lang="en-US" sz="3500" dirty="0">
                <a:solidFill>
                  <a:srgbClr val="9F634B"/>
                </a:solidFill>
                <a:latin typeface="Advent Pro Bold"/>
              </a:rPr>
              <a:t> </a:t>
            </a:r>
            <a:r>
              <a:rPr lang="en-US" sz="3500" dirty="0" err="1">
                <a:solidFill>
                  <a:srgbClr val="9F634B"/>
                </a:solidFill>
                <a:latin typeface="Advent Pro Bold"/>
              </a:rPr>
              <a:t>atau</a:t>
            </a:r>
            <a:r>
              <a:rPr lang="en-US" sz="3500" dirty="0">
                <a:solidFill>
                  <a:srgbClr val="9F634B"/>
                </a:solidFill>
                <a:latin typeface="Advent Pro Bold"/>
              </a:rPr>
              <a:t> </a:t>
            </a:r>
            <a:r>
              <a:rPr lang="en-US" sz="3500" dirty="0" err="1">
                <a:solidFill>
                  <a:srgbClr val="9F634B"/>
                </a:solidFill>
                <a:latin typeface="Advent Pro Bold"/>
              </a:rPr>
              <a:t>perkampungan</a:t>
            </a:r>
            <a:r>
              <a:rPr lang="en-US" sz="3500" dirty="0">
                <a:solidFill>
                  <a:srgbClr val="9F634B"/>
                </a:solidFill>
                <a:latin typeface="Advent Pro Bold"/>
              </a:rPr>
              <a:t> </a:t>
            </a:r>
            <a:r>
              <a:rPr lang="en-US" sz="3500" dirty="0" err="1">
                <a:solidFill>
                  <a:srgbClr val="9F634B"/>
                </a:solidFill>
                <a:latin typeface="Advent Pro Bold"/>
              </a:rPr>
              <a:t>dalam</a:t>
            </a:r>
            <a:r>
              <a:rPr lang="en-US" sz="3500" dirty="0">
                <a:solidFill>
                  <a:srgbClr val="9F634B"/>
                </a:solidFill>
                <a:latin typeface="Advent Pro Bold"/>
              </a:rPr>
              <a:t> </a:t>
            </a:r>
            <a:r>
              <a:rPr lang="en-US" sz="3500" dirty="0" err="1">
                <a:solidFill>
                  <a:srgbClr val="9F634B"/>
                </a:solidFill>
                <a:latin typeface="Advent Pro Bold"/>
              </a:rPr>
              <a:t>waktu</a:t>
            </a:r>
            <a:r>
              <a:rPr lang="en-US" sz="3500" dirty="0">
                <a:solidFill>
                  <a:srgbClr val="9F634B"/>
                </a:solidFill>
                <a:latin typeface="Advent Pro Bold"/>
              </a:rPr>
              <a:t> yang </a:t>
            </a:r>
            <a:r>
              <a:rPr lang="en-US" sz="3500" dirty="0" err="1">
                <a:solidFill>
                  <a:srgbClr val="9F634B"/>
                </a:solidFill>
                <a:latin typeface="Advent Pro Bold"/>
              </a:rPr>
              <a:t>cukup</a:t>
            </a:r>
            <a:r>
              <a:rPr lang="en-US" sz="3500" dirty="0">
                <a:solidFill>
                  <a:srgbClr val="9F634B"/>
                </a:solidFill>
                <a:latin typeface="Advent Pro Bold"/>
              </a:rPr>
              <a:t> lama </a:t>
            </a:r>
          </a:p>
          <a:p>
            <a:pPr marL="457200" indent="-457200" algn="just">
              <a:lnSpc>
                <a:spcPts val="4550"/>
              </a:lnSpc>
              <a:buFont typeface="Arial" panose="020B0604020202020204" pitchFamily="34" charset="0"/>
              <a:buChar char="•"/>
            </a:pPr>
            <a:r>
              <a:rPr lang="en-US" sz="3500" dirty="0">
                <a:solidFill>
                  <a:srgbClr val="9F634B"/>
                </a:solidFill>
                <a:latin typeface="Advent Pro Bold"/>
              </a:rPr>
              <a:t>Telah </a:t>
            </a:r>
            <a:r>
              <a:rPr lang="en-US" sz="3500" dirty="0" err="1">
                <a:solidFill>
                  <a:srgbClr val="9F634B"/>
                </a:solidFill>
                <a:latin typeface="Advent Pro Bold"/>
              </a:rPr>
              <a:t>mampu</a:t>
            </a:r>
            <a:r>
              <a:rPr lang="en-US" sz="3500" dirty="0">
                <a:solidFill>
                  <a:srgbClr val="9F634B"/>
                </a:solidFill>
                <a:latin typeface="Advent Pro Bold"/>
              </a:rPr>
              <a:t> </a:t>
            </a:r>
            <a:r>
              <a:rPr lang="en-US" sz="3500" dirty="0" err="1">
                <a:solidFill>
                  <a:srgbClr val="9F634B"/>
                </a:solidFill>
                <a:latin typeface="Advent Pro Bold"/>
              </a:rPr>
              <a:t>mengolah</a:t>
            </a:r>
            <a:r>
              <a:rPr lang="en-US" sz="3500" dirty="0">
                <a:solidFill>
                  <a:srgbClr val="9F634B"/>
                </a:solidFill>
                <a:latin typeface="Advent Pro Bold"/>
              </a:rPr>
              <a:t> </a:t>
            </a:r>
            <a:r>
              <a:rPr lang="en-US" sz="3500" dirty="0" err="1">
                <a:solidFill>
                  <a:srgbClr val="9F634B"/>
                </a:solidFill>
                <a:latin typeface="Advent Pro Bold"/>
              </a:rPr>
              <a:t>logam</a:t>
            </a:r>
            <a:r>
              <a:rPr lang="en-US" sz="3500" dirty="0">
                <a:solidFill>
                  <a:srgbClr val="9F634B"/>
                </a:solidFill>
                <a:latin typeface="Advent Pro Bold"/>
              </a:rPr>
              <a:t> </a:t>
            </a:r>
            <a:r>
              <a:rPr lang="en-US" sz="3500" dirty="0" err="1">
                <a:solidFill>
                  <a:srgbClr val="9F634B"/>
                </a:solidFill>
                <a:latin typeface="Advent Pro Bold"/>
              </a:rPr>
              <a:t>untuk</a:t>
            </a:r>
            <a:r>
              <a:rPr lang="en-US" sz="3500" dirty="0">
                <a:solidFill>
                  <a:srgbClr val="9F634B"/>
                </a:solidFill>
                <a:latin typeface="Advent Pro Bold"/>
              </a:rPr>
              <a:t> </a:t>
            </a:r>
            <a:r>
              <a:rPr lang="en-US" sz="3500" dirty="0" err="1">
                <a:solidFill>
                  <a:srgbClr val="9F634B"/>
                </a:solidFill>
                <a:latin typeface="Advent Pro Bold"/>
              </a:rPr>
              <a:t>dibuat</a:t>
            </a:r>
            <a:r>
              <a:rPr lang="en-US" sz="3500" dirty="0">
                <a:solidFill>
                  <a:srgbClr val="9F634B"/>
                </a:solidFill>
                <a:latin typeface="Advent Pro Bold"/>
              </a:rPr>
              <a:t> </a:t>
            </a:r>
            <a:r>
              <a:rPr lang="en-US" sz="3500" dirty="0" err="1">
                <a:solidFill>
                  <a:srgbClr val="9F634B"/>
                </a:solidFill>
                <a:latin typeface="Advent Pro Bold"/>
              </a:rPr>
              <a:t>perhiasan</a:t>
            </a:r>
            <a:r>
              <a:rPr lang="en-US" sz="3500" dirty="0">
                <a:solidFill>
                  <a:srgbClr val="9F634B"/>
                </a:solidFill>
                <a:latin typeface="Advent Pro Bold"/>
              </a:rPr>
              <a:t>, </a:t>
            </a:r>
            <a:r>
              <a:rPr lang="en-US" sz="3500" dirty="0" err="1">
                <a:solidFill>
                  <a:srgbClr val="9F634B"/>
                </a:solidFill>
                <a:latin typeface="Advent Pro Bold"/>
              </a:rPr>
              <a:t>seperti</a:t>
            </a:r>
            <a:r>
              <a:rPr lang="en-US" sz="3500" dirty="0">
                <a:solidFill>
                  <a:srgbClr val="9F634B"/>
                </a:solidFill>
                <a:latin typeface="Advent Pro Bold"/>
              </a:rPr>
              <a:t> </a:t>
            </a:r>
            <a:r>
              <a:rPr lang="en-US" sz="3500" dirty="0" err="1">
                <a:solidFill>
                  <a:srgbClr val="9F634B"/>
                </a:solidFill>
                <a:latin typeface="Advent Pro Bold"/>
              </a:rPr>
              <a:t>cincin</a:t>
            </a:r>
            <a:r>
              <a:rPr lang="en-US" sz="3500" dirty="0">
                <a:solidFill>
                  <a:srgbClr val="9F634B"/>
                </a:solidFill>
                <a:latin typeface="Advent Pro Bold"/>
              </a:rPr>
              <a:t> </a:t>
            </a:r>
            <a:r>
              <a:rPr lang="en-US" sz="3500" dirty="0" err="1">
                <a:solidFill>
                  <a:srgbClr val="9F634B"/>
                </a:solidFill>
                <a:latin typeface="Advent Pro Bold"/>
              </a:rPr>
              <a:t>atau</a:t>
            </a:r>
            <a:r>
              <a:rPr lang="en-US" sz="3500" dirty="0">
                <a:solidFill>
                  <a:srgbClr val="9F634B"/>
                </a:solidFill>
                <a:latin typeface="Advent Pro Bold"/>
              </a:rPr>
              <a:t> </a:t>
            </a:r>
            <a:r>
              <a:rPr lang="en-US" sz="3500" dirty="0" err="1">
                <a:solidFill>
                  <a:srgbClr val="9F634B"/>
                </a:solidFill>
                <a:latin typeface="Advent Pro Bold"/>
              </a:rPr>
              <a:t>kalung</a:t>
            </a:r>
            <a:endParaRPr lang="en-US" sz="3500" dirty="0">
              <a:solidFill>
                <a:srgbClr val="9F634B"/>
              </a:solidFill>
              <a:latin typeface="Advent Pro Bold"/>
            </a:endParaRPr>
          </a:p>
          <a:p>
            <a:pPr marL="457200" indent="-457200" algn="just">
              <a:lnSpc>
                <a:spcPts val="4550"/>
              </a:lnSpc>
              <a:buFont typeface="Arial" panose="020B0604020202020204" pitchFamily="34" charset="0"/>
              <a:buChar char="•"/>
            </a:pPr>
            <a:r>
              <a:rPr lang="en-US" sz="3500" dirty="0" err="1">
                <a:solidFill>
                  <a:srgbClr val="9F634B"/>
                </a:solidFill>
                <a:latin typeface="Advent Pro Bold"/>
              </a:rPr>
              <a:t>Mengenal</a:t>
            </a:r>
            <a:r>
              <a:rPr lang="en-US" sz="3500" dirty="0">
                <a:solidFill>
                  <a:srgbClr val="9F634B"/>
                </a:solidFill>
                <a:latin typeface="Advent Pro Bold"/>
              </a:rPr>
              <a:t> system </a:t>
            </a:r>
            <a:r>
              <a:rPr lang="en-US" sz="3500" dirty="0" err="1">
                <a:solidFill>
                  <a:srgbClr val="9F634B"/>
                </a:solidFill>
                <a:latin typeface="Advent Pro Bold"/>
              </a:rPr>
              <a:t>perdagangan</a:t>
            </a:r>
            <a:r>
              <a:rPr lang="en-US" sz="3500" dirty="0">
                <a:solidFill>
                  <a:srgbClr val="9F634B"/>
                </a:solidFill>
                <a:latin typeface="Advent Pro Bold"/>
              </a:rPr>
              <a:t> </a:t>
            </a:r>
            <a:r>
              <a:rPr lang="en-US" sz="3500" dirty="0" err="1">
                <a:solidFill>
                  <a:srgbClr val="9F634B"/>
                </a:solidFill>
                <a:latin typeface="Advent Pro Bold"/>
              </a:rPr>
              <a:t>sederhana</a:t>
            </a:r>
            <a:r>
              <a:rPr lang="en-US" sz="3500" dirty="0">
                <a:solidFill>
                  <a:srgbClr val="9F634B"/>
                </a:solidFill>
                <a:latin typeface="Advent Pro Bold"/>
              </a:rPr>
              <a:t>, </a:t>
            </a:r>
            <a:r>
              <a:rPr lang="en-US" sz="3500" dirty="0" err="1">
                <a:solidFill>
                  <a:srgbClr val="9F634B"/>
                </a:solidFill>
                <a:latin typeface="Advent Pro Bold"/>
              </a:rPr>
              <a:t>yaitu</a:t>
            </a:r>
            <a:r>
              <a:rPr lang="en-US" sz="3500" dirty="0">
                <a:solidFill>
                  <a:srgbClr val="9F634B"/>
                </a:solidFill>
                <a:latin typeface="Advent Pro Bold"/>
              </a:rPr>
              <a:t> barter </a:t>
            </a:r>
            <a:r>
              <a:rPr lang="en-US" sz="3500" dirty="0" err="1">
                <a:solidFill>
                  <a:srgbClr val="9F634B"/>
                </a:solidFill>
                <a:latin typeface="Advent Pro Bold"/>
              </a:rPr>
              <a:t>untuk</a:t>
            </a:r>
            <a:r>
              <a:rPr lang="en-US" sz="3500" dirty="0">
                <a:solidFill>
                  <a:srgbClr val="9F634B"/>
                </a:solidFill>
                <a:latin typeface="Advent Pro Bold"/>
              </a:rPr>
              <a:t> </a:t>
            </a:r>
            <a:r>
              <a:rPr lang="en-US" sz="3500" dirty="0" err="1">
                <a:solidFill>
                  <a:srgbClr val="9F634B"/>
                </a:solidFill>
                <a:latin typeface="Advent Pro Bold"/>
              </a:rPr>
              <a:t>mendapatkan</a:t>
            </a:r>
            <a:r>
              <a:rPr lang="en-US" sz="3500" dirty="0">
                <a:solidFill>
                  <a:srgbClr val="9F634B"/>
                </a:solidFill>
                <a:latin typeface="Advent Pro Bold"/>
              </a:rPr>
              <a:t> </a:t>
            </a:r>
            <a:r>
              <a:rPr lang="en-US" sz="3500" dirty="0" err="1">
                <a:solidFill>
                  <a:srgbClr val="9F634B"/>
                </a:solidFill>
                <a:latin typeface="Advent Pro Bold"/>
              </a:rPr>
              <a:t>logam</a:t>
            </a:r>
            <a:r>
              <a:rPr lang="en-US" sz="3500" dirty="0">
                <a:solidFill>
                  <a:srgbClr val="9F634B"/>
                </a:solidFill>
                <a:latin typeface="Advent Pro Bold"/>
              </a:rPr>
              <a:t>, </a:t>
            </a:r>
            <a:r>
              <a:rPr lang="en-US" sz="3500" dirty="0" err="1">
                <a:solidFill>
                  <a:srgbClr val="9F634B"/>
                </a:solidFill>
                <a:latin typeface="Advent Pro Bold"/>
              </a:rPr>
              <a:t>hasil</a:t>
            </a:r>
            <a:r>
              <a:rPr lang="en-US" sz="3500" dirty="0">
                <a:solidFill>
                  <a:srgbClr val="9F634B"/>
                </a:solidFill>
                <a:latin typeface="Advent Pro Bold"/>
              </a:rPr>
              <a:t> </a:t>
            </a:r>
            <a:r>
              <a:rPr lang="en-US" sz="3500" dirty="0" err="1">
                <a:solidFill>
                  <a:srgbClr val="9F634B"/>
                </a:solidFill>
                <a:latin typeface="Advent Pro Bold"/>
              </a:rPr>
              <a:t>bercocok</a:t>
            </a:r>
            <a:r>
              <a:rPr lang="en-US" sz="3500" dirty="0">
                <a:solidFill>
                  <a:srgbClr val="9F634B"/>
                </a:solidFill>
                <a:latin typeface="Advent Pro Bold"/>
              </a:rPr>
              <a:t> </a:t>
            </a:r>
            <a:r>
              <a:rPr lang="en-US" sz="3500" dirty="0" err="1">
                <a:solidFill>
                  <a:srgbClr val="9F634B"/>
                </a:solidFill>
                <a:latin typeface="Advent Pro Bold"/>
              </a:rPr>
              <a:t>tanam</a:t>
            </a:r>
            <a:r>
              <a:rPr lang="en-US" sz="3500" dirty="0">
                <a:solidFill>
                  <a:srgbClr val="9F634B"/>
                </a:solidFill>
                <a:latin typeface="Advent Pro Bold"/>
              </a:rPr>
              <a:t>, </a:t>
            </a:r>
            <a:r>
              <a:rPr lang="en-US" sz="3500" dirty="0" err="1">
                <a:solidFill>
                  <a:srgbClr val="9F634B"/>
                </a:solidFill>
                <a:latin typeface="Advent Pro Bold"/>
              </a:rPr>
              <a:t>hewan</a:t>
            </a:r>
            <a:r>
              <a:rPr lang="en-US" sz="3500" dirty="0">
                <a:solidFill>
                  <a:srgbClr val="9F634B"/>
                </a:solidFill>
                <a:latin typeface="Advent Pro Bold"/>
              </a:rPr>
              <a:t>, dan </a:t>
            </a:r>
            <a:r>
              <a:rPr lang="en-US" sz="3500" dirty="0" err="1">
                <a:solidFill>
                  <a:srgbClr val="9F634B"/>
                </a:solidFill>
                <a:latin typeface="Advent Pro Bold"/>
              </a:rPr>
              <a:t>lainnya</a:t>
            </a:r>
            <a:endParaRPr lang="en-US" sz="3500" dirty="0">
              <a:solidFill>
                <a:srgbClr val="9F634B"/>
              </a:solidFill>
              <a:latin typeface="Advent Pro Bold"/>
            </a:endParaRPr>
          </a:p>
        </p:txBody>
      </p:sp>
      <p:pic>
        <p:nvPicPr>
          <p:cNvPr id="20" name="Picture 2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21" name="Picture 21"/>
          <p:cNvPicPr>
            <a:picLocks noChangeAspect="1"/>
          </p:cNvPicPr>
          <p:nvPr/>
        </p:nvPicPr>
        <p:blipFill>
          <a:blip r:embed="rId15"/>
          <a:srcRect/>
          <a:stretch>
            <a:fillRect/>
          </a:stretch>
        </p:blipFill>
        <p:spPr>
          <a:xfrm>
            <a:off x="280241" y="264626"/>
            <a:ext cx="3374370" cy="1528147"/>
          </a:xfrm>
          <a:prstGeom prst="rect">
            <a:avLst/>
          </a:prstGeom>
        </p:spPr>
      </p:pic>
      <p:pic>
        <p:nvPicPr>
          <p:cNvPr id="23" name="Picture 23">
            <a:hlinkClick r:id="" action="ppaction://hlinkshowjump?jump=previous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604285" y="8379608"/>
            <a:ext cx="1713763" cy="1713763"/>
          </a:xfrm>
          <a:prstGeom prst="rect">
            <a:avLst/>
          </a:prstGeom>
        </p:spPr>
      </p:pic>
      <p:pic>
        <p:nvPicPr>
          <p:cNvPr id="24" name="Picture 6">
            <a:hlinkClick r:id="rId18" action="ppaction://hlinksldjump"/>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p:nvPr/>
        </p:nvGrpSpPr>
        <p:grpSpPr>
          <a:xfrm>
            <a:off x="0" y="2242735"/>
            <a:ext cx="18288000" cy="8005672"/>
            <a:chOff x="0" y="0"/>
            <a:chExt cx="4816593" cy="2108490"/>
          </a:xfrm>
        </p:grpSpPr>
        <p:sp>
          <p:nvSpPr>
            <p:cNvPr id="3" name="Freeform 3"/>
            <p:cNvSpPr/>
            <p:nvPr/>
          </p:nvSpPr>
          <p:spPr>
            <a:xfrm>
              <a:off x="0" y="0"/>
              <a:ext cx="4816592" cy="2108490"/>
            </a:xfrm>
            <a:custGeom>
              <a:avLst/>
              <a:gdLst/>
              <a:ahLst/>
              <a:cxnLst/>
              <a:rect l="l" t="t" r="r" b="b"/>
              <a:pathLst>
                <a:path w="4816592" h="2108490">
                  <a:moveTo>
                    <a:pt x="0" y="0"/>
                  </a:moveTo>
                  <a:lnTo>
                    <a:pt x="4816592" y="0"/>
                  </a:lnTo>
                  <a:lnTo>
                    <a:pt x="4816592" y="2108490"/>
                  </a:lnTo>
                  <a:lnTo>
                    <a:pt x="0" y="2108490"/>
                  </a:lnTo>
                  <a:close/>
                </a:path>
              </a:pathLst>
            </a:custGeom>
            <a:solidFill>
              <a:srgbClr val="9F634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0674" y="1818579"/>
            <a:ext cx="1514842" cy="848312"/>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894800" y="1818579"/>
            <a:ext cx="1514842" cy="84831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40274" y="1818579"/>
            <a:ext cx="1514842" cy="84831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3185749" y="1818579"/>
            <a:ext cx="1514842" cy="84831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95015" y="1818579"/>
            <a:ext cx="1514842" cy="848312"/>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4640489" y="1818579"/>
            <a:ext cx="1514842" cy="8483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85963" y="1818579"/>
            <a:ext cx="1514842" cy="848312"/>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6931437" y="1818579"/>
            <a:ext cx="1514842" cy="84831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31223" y="1818579"/>
            <a:ext cx="1514842" cy="848312"/>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5476697" y="1818579"/>
            <a:ext cx="1514842" cy="848312"/>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622171" y="1818579"/>
            <a:ext cx="1514842" cy="848312"/>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7767645" y="1818579"/>
            <a:ext cx="1514842" cy="848312"/>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13119" y="1818579"/>
            <a:ext cx="1514842" cy="848312"/>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0058593" y="1818579"/>
            <a:ext cx="1514842" cy="848312"/>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204067" y="1818579"/>
            <a:ext cx="1514842" cy="848312"/>
          </a:xfrm>
          <a:prstGeom prst="rect">
            <a:avLst/>
          </a:prstGeom>
        </p:spPr>
      </p:pic>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2349541" y="1818579"/>
            <a:ext cx="1514842" cy="848312"/>
          </a:xfrm>
          <a:prstGeom prst="rect">
            <a:avLst/>
          </a:prstGeom>
        </p:spPr>
      </p:pic>
      <p:pic>
        <p:nvPicPr>
          <p:cNvPr id="21" name="Picture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236761">
            <a:off x="16339695" y="9894035"/>
            <a:ext cx="753984" cy="708745"/>
          </a:xfrm>
          <a:prstGeom prst="rect">
            <a:avLst/>
          </a:prstGeom>
        </p:spPr>
      </p:pic>
      <p:pic>
        <p:nvPicPr>
          <p:cNvPr id="2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236761">
            <a:off x="17155853" y="9723588"/>
            <a:ext cx="507159" cy="476730"/>
          </a:xfrm>
          <a:prstGeom prst="rect">
            <a:avLst/>
          </a:prstGeom>
        </p:spPr>
      </p:pic>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318120">
            <a:off x="16822696" y="9078630"/>
            <a:ext cx="507159" cy="476730"/>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106228">
            <a:off x="17477540" y="9094185"/>
            <a:ext cx="739785" cy="682381"/>
          </a:xfrm>
          <a:prstGeom prst="rect">
            <a:avLst/>
          </a:prstGeom>
        </p:spPr>
      </p:pic>
      <p:pic>
        <p:nvPicPr>
          <p:cNvPr id="25"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25475">
            <a:off x="-95850" y="8792766"/>
            <a:ext cx="753984" cy="708745"/>
          </a:xfrm>
          <a:prstGeom prst="rect">
            <a:avLst/>
          </a:prstGeom>
        </p:spPr>
      </p:pic>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25475">
            <a:off x="436882" y="9536795"/>
            <a:ext cx="507159" cy="476730"/>
          </a:xfrm>
          <a:prstGeom prst="rect">
            <a:avLst/>
          </a:prstGeom>
        </p:spPr>
      </p:pic>
      <p:pic>
        <p:nvPicPr>
          <p:cNvPr id="27" name="Picture 2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555884">
            <a:off x="1009321" y="9090388"/>
            <a:ext cx="507159" cy="476730"/>
          </a:xfrm>
          <a:prstGeom prst="rect">
            <a:avLst/>
          </a:prstGeom>
        </p:spPr>
      </p:pic>
      <p:pic>
        <p:nvPicPr>
          <p:cNvPr id="28" name="Picture 2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656007">
            <a:off x="918903" y="9767323"/>
            <a:ext cx="739785" cy="682381"/>
          </a:xfrm>
          <a:prstGeom prst="rect">
            <a:avLst/>
          </a:prstGeom>
        </p:spPr>
      </p:pic>
      <p:pic>
        <p:nvPicPr>
          <p:cNvPr id="29" name="Picture 2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73643">
            <a:off x="8817716" y="9792400"/>
            <a:ext cx="753984" cy="708745"/>
          </a:xfrm>
          <a:prstGeom prst="rect">
            <a:avLst/>
          </a:prstGeom>
        </p:spPr>
      </p:pic>
      <p:pic>
        <p:nvPicPr>
          <p:cNvPr id="30" name="Picture 3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73643">
            <a:off x="9678793" y="10041843"/>
            <a:ext cx="507159" cy="476730"/>
          </a:xfrm>
          <a:prstGeom prst="rect">
            <a:avLst/>
          </a:prstGeom>
        </p:spPr>
      </p:pic>
      <p:pic>
        <p:nvPicPr>
          <p:cNvPr id="31" name="Picture 3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355003">
            <a:off x="9747104" y="9319140"/>
            <a:ext cx="507159" cy="476730"/>
          </a:xfrm>
          <a:prstGeom prst="rect">
            <a:avLst/>
          </a:prstGeom>
        </p:spPr>
      </p:pic>
      <p:pic>
        <p:nvPicPr>
          <p:cNvPr id="32" name="Picture 3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143111">
            <a:off x="10215607" y="9732734"/>
            <a:ext cx="739785" cy="682381"/>
          </a:xfrm>
          <a:prstGeom prst="rect">
            <a:avLst/>
          </a:prstGeom>
        </p:spPr>
      </p:pic>
      <p:pic>
        <p:nvPicPr>
          <p:cNvPr id="33" name="Picture 33"/>
          <p:cNvPicPr>
            <a:picLocks noChangeAspect="1"/>
          </p:cNvPicPr>
          <p:nvPr/>
        </p:nvPicPr>
        <p:blipFill>
          <a:blip r:embed="rId11"/>
          <a:srcRect/>
          <a:stretch>
            <a:fillRect/>
          </a:stretch>
        </p:blipFill>
        <p:spPr>
          <a:xfrm>
            <a:off x="7456815" y="264626"/>
            <a:ext cx="3374370" cy="1528147"/>
          </a:xfrm>
          <a:prstGeom prst="rect">
            <a:avLst/>
          </a:prstGeom>
        </p:spPr>
      </p:pic>
      <p:pic>
        <p:nvPicPr>
          <p:cNvPr id="34" name="Picture 34">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80241" y="8379608"/>
            <a:ext cx="1713763" cy="1713763"/>
          </a:xfrm>
          <a:prstGeom prst="rect">
            <a:avLst/>
          </a:prstGeom>
        </p:spPr>
      </p:pic>
      <p:pic>
        <p:nvPicPr>
          <p:cNvPr id="35" name="Online Media 34" title="JENIS-JENIS MANUSIA PURBA INDONESIA">
            <a:hlinkClick r:id="" action="ppaction://media"/>
            <a:extLst>
              <a:ext uri="{FF2B5EF4-FFF2-40B4-BE49-F238E27FC236}">
                <a16:creationId xmlns:a16="http://schemas.microsoft.com/office/drawing/2014/main" id="{E43DC524-B6BA-9B70-C792-BBF949D29F92}"/>
              </a:ext>
            </a:extLst>
          </p:cNvPr>
          <p:cNvPicPr>
            <a:picLocks noRot="1" noChangeAspect="1"/>
          </p:cNvPicPr>
          <p:nvPr>
            <a:videoFile r:link="rId2"/>
          </p:nvPr>
        </p:nvPicPr>
        <p:blipFill>
          <a:blip r:embed="rId15"/>
          <a:stretch>
            <a:fillRect/>
          </a:stretch>
        </p:blipFill>
        <p:spPr>
          <a:xfrm>
            <a:off x="3274483" y="2628900"/>
            <a:ext cx="11739033" cy="663255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p:nvPr/>
        </p:nvGrpSpPr>
        <p:grpSpPr>
          <a:xfrm>
            <a:off x="0" y="2242735"/>
            <a:ext cx="18288000" cy="8005672"/>
            <a:chOff x="0" y="0"/>
            <a:chExt cx="4816593" cy="2108490"/>
          </a:xfrm>
        </p:grpSpPr>
        <p:sp>
          <p:nvSpPr>
            <p:cNvPr id="3" name="Freeform 3"/>
            <p:cNvSpPr/>
            <p:nvPr/>
          </p:nvSpPr>
          <p:spPr>
            <a:xfrm>
              <a:off x="0" y="0"/>
              <a:ext cx="4816592" cy="2108490"/>
            </a:xfrm>
            <a:custGeom>
              <a:avLst/>
              <a:gdLst/>
              <a:ahLst/>
              <a:cxnLst/>
              <a:rect l="l" t="t" r="r" b="b"/>
              <a:pathLst>
                <a:path w="4816592" h="2108490">
                  <a:moveTo>
                    <a:pt x="0" y="0"/>
                  </a:moveTo>
                  <a:lnTo>
                    <a:pt x="4816592" y="0"/>
                  </a:lnTo>
                  <a:lnTo>
                    <a:pt x="4816592" y="2108490"/>
                  </a:lnTo>
                  <a:lnTo>
                    <a:pt x="0" y="2108490"/>
                  </a:lnTo>
                  <a:close/>
                </a:path>
              </a:pathLst>
            </a:custGeom>
            <a:solidFill>
              <a:srgbClr val="9F634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0674" y="1818579"/>
            <a:ext cx="1514842" cy="848312"/>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894800" y="1818579"/>
            <a:ext cx="1514842" cy="84831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40274" y="1818579"/>
            <a:ext cx="1514842" cy="84831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3185749" y="1818579"/>
            <a:ext cx="1514842" cy="84831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95015" y="1818579"/>
            <a:ext cx="1514842" cy="848312"/>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4640489" y="1818579"/>
            <a:ext cx="1514842" cy="8483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85963" y="1818579"/>
            <a:ext cx="1514842" cy="848312"/>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6931437" y="1818579"/>
            <a:ext cx="1514842" cy="84831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31223" y="1818579"/>
            <a:ext cx="1514842" cy="848312"/>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5476697" y="1818579"/>
            <a:ext cx="1514842" cy="848312"/>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622171" y="1818579"/>
            <a:ext cx="1514842" cy="848312"/>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7767645" y="1818579"/>
            <a:ext cx="1514842" cy="848312"/>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13119" y="1818579"/>
            <a:ext cx="1514842" cy="848312"/>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0058593" y="1818579"/>
            <a:ext cx="1514842" cy="848312"/>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204067" y="1818579"/>
            <a:ext cx="1514842" cy="848312"/>
          </a:xfrm>
          <a:prstGeom prst="rect">
            <a:avLst/>
          </a:prstGeom>
        </p:spPr>
      </p:pic>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133" flipH="1">
            <a:off x="12349541" y="1818579"/>
            <a:ext cx="1514842" cy="848312"/>
          </a:xfrm>
          <a:prstGeom prst="rect">
            <a:avLst/>
          </a:prstGeom>
        </p:spPr>
      </p:pic>
      <p:pic>
        <p:nvPicPr>
          <p:cNvPr id="21" name="Picture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236761">
            <a:off x="16339695" y="9894035"/>
            <a:ext cx="753984" cy="708745"/>
          </a:xfrm>
          <a:prstGeom prst="rect">
            <a:avLst/>
          </a:prstGeom>
        </p:spPr>
      </p:pic>
      <p:pic>
        <p:nvPicPr>
          <p:cNvPr id="2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236761">
            <a:off x="17155853" y="9723588"/>
            <a:ext cx="507159" cy="476730"/>
          </a:xfrm>
          <a:prstGeom prst="rect">
            <a:avLst/>
          </a:prstGeom>
        </p:spPr>
      </p:pic>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318120">
            <a:off x="16822696" y="9078630"/>
            <a:ext cx="507159" cy="476730"/>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106228">
            <a:off x="17477540" y="9094185"/>
            <a:ext cx="739785" cy="682381"/>
          </a:xfrm>
          <a:prstGeom prst="rect">
            <a:avLst/>
          </a:prstGeom>
        </p:spPr>
      </p:pic>
      <p:pic>
        <p:nvPicPr>
          <p:cNvPr id="25"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25475">
            <a:off x="-95850" y="8792766"/>
            <a:ext cx="753984" cy="708745"/>
          </a:xfrm>
          <a:prstGeom prst="rect">
            <a:avLst/>
          </a:prstGeom>
        </p:spPr>
      </p:pic>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25475">
            <a:off x="436882" y="9536795"/>
            <a:ext cx="507159" cy="476730"/>
          </a:xfrm>
          <a:prstGeom prst="rect">
            <a:avLst/>
          </a:prstGeom>
        </p:spPr>
      </p:pic>
      <p:pic>
        <p:nvPicPr>
          <p:cNvPr id="27" name="Picture 2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555884">
            <a:off x="1009321" y="9090388"/>
            <a:ext cx="507159" cy="476730"/>
          </a:xfrm>
          <a:prstGeom prst="rect">
            <a:avLst/>
          </a:prstGeom>
        </p:spPr>
      </p:pic>
      <p:pic>
        <p:nvPicPr>
          <p:cNvPr id="28" name="Picture 2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656007">
            <a:off x="918903" y="9767323"/>
            <a:ext cx="739785" cy="682381"/>
          </a:xfrm>
          <a:prstGeom prst="rect">
            <a:avLst/>
          </a:prstGeom>
        </p:spPr>
      </p:pic>
      <p:pic>
        <p:nvPicPr>
          <p:cNvPr id="29" name="Picture 2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73643">
            <a:off x="8817716" y="9792400"/>
            <a:ext cx="753984" cy="708745"/>
          </a:xfrm>
          <a:prstGeom prst="rect">
            <a:avLst/>
          </a:prstGeom>
        </p:spPr>
      </p:pic>
      <p:pic>
        <p:nvPicPr>
          <p:cNvPr id="30" name="Picture 3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73643">
            <a:off x="9678793" y="10041843"/>
            <a:ext cx="507159" cy="476730"/>
          </a:xfrm>
          <a:prstGeom prst="rect">
            <a:avLst/>
          </a:prstGeom>
        </p:spPr>
      </p:pic>
      <p:pic>
        <p:nvPicPr>
          <p:cNvPr id="31" name="Picture 3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355003">
            <a:off x="9747104" y="9319140"/>
            <a:ext cx="507159" cy="476730"/>
          </a:xfrm>
          <a:prstGeom prst="rect">
            <a:avLst/>
          </a:prstGeom>
        </p:spPr>
      </p:pic>
      <p:pic>
        <p:nvPicPr>
          <p:cNvPr id="32" name="Picture 3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143111">
            <a:off x="10215607" y="9732734"/>
            <a:ext cx="739785" cy="682381"/>
          </a:xfrm>
          <a:prstGeom prst="rect">
            <a:avLst/>
          </a:prstGeom>
        </p:spPr>
      </p:pic>
      <p:pic>
        <p:nvPicPr>
          <p:cNvPr id="33" name="Picture 33"/>
          <p:cNvPicPr>
            <a:picLocks noChangeAspect="1"/>
          </p:cNvPicPr>
          <p:nvPr/>
        </p:nvPicPr>
        <p:blipFill>
          <a:blip r:embed="rId11"/>
          <a:srcRect/>
          <a:stretch>
            <a:fillRect/>
          </a:stretch>
        </p:blipFill>
        <p:spPr>
          <a:xfrm>
            <a:off x="7456815" y="264626"/>
            <a:ext cx="3374370" cy="1528147"/>
          </a:xfrm>
          <a:prstGeom prst="rect">
            <a:avLst/>
          </a:prstGeom>
        </p:spPr>
      </p:pic>
      <p:pic>
        <p:nvPicPr>
          <p:cNvPr id="34" name="Picture 34">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80241" y="8379608"/>
            <a:ext cx="1713763" cy="1713763"/>
          </a:xfrm>
          <a:prstGeom prst="rect">
            <a:avLst/>
          </a:prstGeom>
        </p:spPr>
      </p:pic>
      <p:pic>
        <p:nvPicPr>
          <p:cNvPr id="36" name="Online Media 35" title="JENIS - JENIS MANUSIA PURBA DI INDONESIA">
            <a:hlinkClick r:id="" action="ppaction://media"/>
            <a:extLst>
              <a:ext uri="{FF2B5EF4-FFF2-40B4-BE49-F238E27FC236}">
                <a16:creationId xmlns:a16="http://schemas.microsoft.com/office/drawing/2014/main" id="{50F633D0-9C37-468A-AF5A-9C4CBD613BD8}"/>
              </a:ext>
            </a:extLst>
          </p:cNvPr>
          <p:cNvPicPr>
            <a:picLocks noRot="1" noChangeAspect="1"/>
          </p:cNvPicPr>
          <p:nvPr>
            <a:videoFile r:link="rId2"/>
          </p:nvPr>
        </p:nvPicPr>
        <p:blipFill>
          <a:blip r:embed="rId15"/>
          <a:stretch>
            <a:fillRect/>
          </a:stretch>
        </p:blipFill>
        <p:spPr>
          <a:xfrm>
            <a:off x="3275682" y="2628900"/>
            <a:ext cx="11736637" cy="6631200"/>
          </a:xfrm>
          <a:prstGeom prst="rect">
            <a:avLst/>
          </a:prstGeom>
        </p:spPr>
      </p:pic>
    </p:spTree>
    <p:custDataLst>
      <p:tags r:id="rId1"/>
    </p:custDataLst>
    <p:extLst>
      <p:ext uri="{BB962C8B-B14F-4D97-AF65-F5344CB8AC3E}">
        <p14:creationId xmlns:p14="http://schemas.microsoft.com/office/powerpoint/2010/main" val="16696774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sp>
        <p:nvSpPr>
          <p:cNvPr id="2" name="AutoShape 2"/>
          <p:cNvSpPr/>
          <p:nvPr/>
        </p:nvSpPr>
        <p:spPr>
          <a:xfrm rot="-5400000">
            <a:off x="5384414" y="5846368"/>
            <a:ext cx="7519172" cy="0"/>
          </a:xfrm>
          <a:prstGeom prst="line">
            <a:avLst/>
          </a:prstGeom>
          <a:ln w="47625" cap="flat">
            <a:solidFill>
              <a:srgbClr val="9F634B"/>
            </a:solidFill>
            <a:prstDash val="sysDot"/>
            <a:headEnd type="none" w="sm" len="sm"/>
            <a:tailEnd type="none" w="sm" len="sm"/>
          </a:ln>
        </p:spPr>
      </p:sp>
      <p:pic>
        <p:nvPicPr>
          <p:cNvPr id="3" name="Picture 3"/>
          <p:cNvPicPr>
            <a:picLocks noChangeAspect="1"/>
          </p:cNvPicPr>
          <p:nvPr/>
        </p:nvPicPr>
        <p:blipFill>
          <a:blip r:embed="rId4"/>
          <a:srcRect/>
          <a:stretch>
            <a:fillRect/>
          </a:stretch>
        </p:blipFill>
        <p:spPr>
          <a:xfrm>
            <a:off x="280241" y="264626"/>
            <a:ext cx="3374370" cy="1528147"/>
          </a:xfrm>
          <a:prstGeom prst="rect">
            <a:avLst/>
          </a:prstGeom>
        </p:spPr>
      </p:pic>
      <p:pic>
        <p:nvPicPr>
          <p:cNvPr id="4" name="Picture 4"/>
          <p:cNvPicPr>
            <a:picLocks noChangeAspect="1"/>
          </p:cNvPicPr>
          <p:nvPr/>
        </p:nvPicPr>
        <p:blipFill>
          <a:blip r:embed="rId5"/>
          <a:srcRect l="19854" t="6034" r="24377"/>
          <a:stretch>
            <a:fillRect/>
          </a:stretch>
        </p:blipFill>
        <p:spPr>
          <a:xfrm>
            <a:off x="2801817" y="2019300"/>
            <a:ext cx="3914623" cy="4395576"/>
          </a:xfrm>
          <a:prstGeom prst="rect">
            <a:avLst/>
          </a:prstGeom>
          <a:ln>
            <a:noFill/>
          </a:ln>
          <a:effectLst>
            <a:softEdge rad="112500"/>
          </a:effectLst>
        </p:spPr>
      </p:pic>
      <p:sp>
        <p:nvSpPr>
          <p:cNvPr id="5" name="TextBox 5"/>
          <p:cNvSpPr txBox="1"/>
          <p:nvPr/>
        </p:nvSpPr>
        <p:spPr>
          <a:xfrm>
            <a:off x="4748881" y="245576"/>
            <a:ext cx="8750833" cy="1390650"/>
          </a:xfrm>
          <a:prstGeom prst="rect">
            <a:avLst/>
          </a:prstGeom>
        </p:spPr>
        <p:txBody>
          <a:bodyPr lIns="0" tIns="0" rIns="0" bIns="0" rtlCol="0" anchor="t">
            <a:spAutoFit/>
          </a:bodyPr>
          <a:lstStyle/>
          <a:p>
            <a:pPr algn="ctr">
              <a:lnSpc>
                <a:spcPts val="9900"/>
              </a:lnSpc>
            </a:pPr>
            <a:r>
              <a:rPr lang="en-US" sz="9000">
                <a:solidFill>
                  <a:srgbClr val="754F36"/>
                </a:solidFill>
                <a:latin typeface="Adumu Regular"/>
              </a:rPr>
              <a:t>PROFIL</a:t>
            </a:r>
          </a:p>
        </p:txBody>
      </p:sp>
      <p:sp>
        <p:nvSpPr>
          <p:cNvPr id="6" name="TextBox 6"/>
          <p:cNvSpPr txBox="1"/>
          <p:nvPr/>
        </p:nvSpPr>
        <p:spPr>
          <a:xfrm>
            <a:off x="2368602" y="6771262"/>
            <a:ext cx="6400800" cy="2465227"/>
          </a:xfrm>
          <a:prstGeom prst="rect">
            <a:avLst/>
          </a:prstGeom>
        </p:spPr>
        <p:txBody>
          <a:bodyPr wrap="square" lIns="0" tIns="0" rIns="0" bIns="0" rtlCol="0" anchor="t">
            <a:spAutoFit/>
          </a:bodyPr>
          <a:lstStyle/>
          <a:p>
            <a:pPr algn="just">
              <a:lnSpc>
                <a:spcPts val="3900"/>
              </a:lnSpc>
            </a:pPr>
            <a:r>
              <a:rPr lang="en-US" sz="2400" dirty="0">
                <a:solidFill>
                  <a:srgbClr val="9F634B"/>
                </a:solidFill>
                <a:latin typeface="Advent Pro Bold"/>
              </a:rPr>
              <a:t>Nama		: </a:t>
            </a:r>
            <a:r>
              <a:rPr lang="en-US" sz="2400" dirty="0" err="1">
                <a:solidFill>
                  <a:srgbClr val="9F634B"/>
                </a:solidFill>
                <a:latin typeface="Advent Pro Bold"/>
              </a:rPr>
              <a:t>Annisa</a:t>
            </a:r>
            <a:r>
              <a:rPr lang="en-US" sz="2400" dirty="0">
                <a:solidFill>
                  <a:srgbClr val="9F634B"/>
                </a:solidFill>
                <a:latin typeface="Advent Pro Bold"/>
              </a:rPr>
              <a:t> Nur </a:t>
            </a:r>
            <a:r>
              <a:rPr lang="en-US" sz="2400" dirty="0" err="1">
                <a:solidFill>
                  <a:srgbClr val="9F634B"/>
                </a:solidFill>
                <a:latin typeface="Advent Pro Bold"/>
              </a:rPr>
              <a:t>Rohmah</a:t>
            </a:r>
            <a:endParaRPr lang="en-US" sz="2400" dirty="0">
              <a:solidFill>
                <a:srgbClr val="9F634B"/>
              </a:solidFill>
              <a:latin typeface="Advent Pro Bold"/>
            </a:endParaRPr>
          </a:p>
          <a:p>
            <a:pPr algn="just">
              <a:lnSpc>
                <a:spcPts val="3900"/>
              </a:lnSpc>
            </a:pPr>
            <a:r>
              <a:rPr lang="en-US" sz="2400" dirty="0">
                <a:solidFill>
                  <a:srgbClr val="9F634B"/>
                </a:solidFill>
                <a:latin typeface="Advent Pro Bold"/>
              </a:rPr>
              <a:t>NIM		: 21105244042</a:t>
            </a:r>
          </a:p>
          <a:p>
            <a:pPr algn="just">
              <a:lnSpc>
                <a:spcPts val="3900"/>
              </a:lnSpc>
            </a:pPr>
            <a:r>
              <a:rPr lang="en-US" sz="2400" dirty="0">
                <a:solidFill>
                  <a:srgbClr val="9F634B"/>
                </a:solidFill>
                <a:latin typeface="Advent Pro Bold"/>
              </a:rPr>
              <a:t>TTL		: Sleman, 03 </a:t>
            </a:r>
            <a:r>
              <a:rPr lang="en-US" sz="2400" dirty="0" err="1">
                <a:solidFill>
                  <a:srgbClr val="9F634B"/>
                </a:solidFill>
                <a:latin typeface="Advent Pro Bold"/>
              </a:rPr>
              <a:t>Desember</a:t>
            </a:r>
            <a:r>
              <a:rPr lang="en-US" sz="2400" dirty="0">
                <a:solidFill>
                  <a:srgbClr val="9F634B"/>
                </a:solidFill>
                <a:latin typeface="Advent Pro Bold"/>
              </a:rPr>
              <a:t> 2022</a:t>
            </a:r>
          </a:p>
          <a:p>
            <a:pPr algn="just">
              <a:lnSpc>
                <a:spcPts val="3900"/>
              </a:lnSpc>
            </a:pPr>
            <a:r>
              <a:rPr lang="en-US" sz="2400" dirty="0">
                <a:solidFill>
                  <a:srgbClr val="9F634B"/>
                </a:solidFill>
                <a:latin typeface="Advent Pro Bold"/>
              </a:rPr>
              <a:t>Email		: annisa3885fip.2021@student.uny.ac.id</a:t>
            </a:r>
          </a:p>
          <a:p>
            <a:pPr algn="just">
              <a:lnSpc>
                <a:spcPts val="3900"/>
              </a:lnSpc>
            </a:pPr>
            <a:r>
              <a:rPr lang="en-US" sz="2400" dirty="0">
                <a:solidFill>
                  <a:srgbClr val="9F634B"/>
                </a:solidFill>
                <a:latin typeface="Advent Pro Bold"/>
              </a:rPr>
              <a:t>No. HP		: 08994607447</a:t>
            </a:r>
          </a:p>
        </p:txBody>
      </p:sp>
      <p:sp>
        <p:nvSpPr>
          <p:cNvPr id="9" name="TextBox 6">
            <a:extLst>
              <a:ext uri="{FF2B5EF4-FFF2-40B4-BE49-F238E27FC236}">
                <a16:creationId xmlns:a16="http://schemas.microsoft.com/office/drawing/2014/main" id="{53AD2D5C-B6A9-D61A-80DB-88550DD7457C}"/>
              </a:ext>
            </a:extLst>
          </p:cNvPr>
          <p:cNvSpPr txBox="1"/>
          <p:nvPr/>
        </p:nvSpPr>
        <p:spPr>
          <a:xfrm>
            <a:off x="9601200" y="6793073"/>
            <a:ext cx="6400800" cy="1947200"/>
          </a:xfrm>
          <a:prstGeom prst="rect">
            <a:avLst/>
          </a:prstGeom>
        </p:spPr>
        <p:txBody>
          <a:bodyPr wrap="square" lIns="0" tIns="0" rIns="0" bIns="0" rtlCol="0" anchor="t">
            <a:spAutoFit/>
          </a:bodyPr>
          <a:lstStyle/>
          <a:p>
            <a:pPr algn="just">
              <a:lnSpc>
                <a:spcPts val="3900"/>
              </a:lnSpc>
            </a:pPr>
            <a:r>
              <a:rPr lang="en-US" sz="2400" dirty="0">
                <a:solidFill>
                  <a:srgbClr val="9F634B"/>
                </a:solidFill>
                <a:latin typeface="Advent Pro Bold"/>
              </a:rPr>
              <a:t>Nama		: </a:t>
            </a:r>
            <a:r>
              <a:rPr lang="en-US" sz="2400" dirty="0" err="1">
                <a:solidFill>
                  <a:srgbClr val="9F634B"/>
                </a:solidFill>
                <a:latin typeface="Advent Pro Bold"/>
              </a:rPr>
              <a:t>Teguh</a:t>
            </a:r>
            <a:r>
              <a:rPr lang="en-US" sz="2400" dirty="0">
                <a:solidFill>
                  <a:srgbClr val="9F634B"/>
                </a:solidFill>
                <a:latin typeface="Advent Pro Bold"/>
              </a:rPr>
              <a:t> Arie Sandy </a:t>
            </a:r>
          </a:p>
          <a:p>
            <a:pPr algn="just">
              <a:lnSpc>
                <a:spcPts val="3900"/>
              </a:lnSpc>
            </a:pPr>
            <a:r>
              <a:rPr lang="en-US" sz="2400" dirty="0">
                <a:solidFill>
                  <a:srgbClr val="9F634B"/>
                </a:solidFill>
                <a:latin typeface="Advent Pro Bold"/>
              </a:rPr>
              <a:t>TTL		: </a:t>
            </a:r>
            <a:r>
              <a:rPr lang="en-US" sz="2400" dirty="0" err="1">
                <a:solidFill>
                  <a:srgbClr val="9F634B"/>
                </a:solidFill>
                <a:latin typeface="Advent Pro Bold"/>
              </a:rPr>
              <a:t>Lamongan</a:t>
            </a:r>
            <a:r>
              <a:rPr lang="en-US" sz="2400" dirty="0">
                <a:solidFill>
                  <a:srgbClr val="9F634B"/>
                </a:solidFill>
                <a:latin typeface="Advent Pro Bold"/>
              </a:rPr>
              <a:t>, 24 Mei 1989</a:t>
            </a:r>
          </a:p>
          <a:p>
            <a:pPr algn="just">
              <a:lnSpc>
                <a:spcPts val="3900"/>
              </a:lnSpc>
            </a:pPr>
            <a:r>
              <a:rPr lang="en-US" sz="2400" dirty="0">
                <a:solidFill>
                  <a:srgbClr val="9F634B"/>
                </a:solidFill>
                <a:latin typeface="Advent Pro Bold"/>
              </a:rPr>
              <a:t>Email		: </a:t>
            </a:r>
            <a:r>
              <a:rPr lang="en-US" sz="2400" dirty="0" err="1">
                <a:solidFill>
                  <a:srgbClr val="9F634B"/>
                </a:solidFill>
                <a:latin typeface="Advent Pro Bold"/>
              </a:rPr>
              <a:t>teguhariesandy</a:t>
            </a:r>
            <a:r>
              <a:rPr lang="en-US" sz="2400" dirty="0">
                <a:solidFill>
                  <a:srgbClr val="9F634B"/>
                </a:solidFill>
                <a:latin typeface="Advent Pro Bold"/>
              </a:rPr>
              <a:t>@.uny.ac.id</a:t>
            </a:r>
          </a:p>
          <a:p>
            <a:pPr algn="just">
              <a:lnSpc>
                <a:spcPts val="3900"/>
              </a:lnSpc>
            </a:pPr>
            <a:r>
              <a:rPr lang="en-US" sz="2400" dirty="0">
                <a:solidFill>
                  <a:srgbClr val="9F634B"/>
                </a:solidFill>
                <a:latin typeface="Advent Pro Bold"/>
              </a:rPr>
              <a:t>No. HP		: 0852321777747</a:t>
            </a:r>
          </a:p>
        </p:txBody>
      </p:sp>
      <p:pic>
        <p:nvPicPr>
          <p:cNvPr id="10" name="Picture 34">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0241" y="8379608"/>
            <a:ext cx="1713763" cy="1713763"/>
          </a:xfrm>
          <a:prstGeom prst="rect">
            <a:avLst/>
          </a:prstGeom>
        </p:spPr>
      </p:pic>
      <p:pic>
        <p:nvPicPr>
          <p:cNvPr id="8" name="Picture 7" descr="A person in a suit and tie&#10;&#10;Description automatically generated with medium confidence">
            <a:extLst>
              <a:ext uri="{FF2B5EF4-FFF2-40B4-BE49-F238E27FC236}">
                <a16:creationId xmlns:a16="http://schemas.microsoft.com/office/drawing/2014/main" id="{6904BFA4-FE44-1F9B-BFA9-4A6EC9764F71}"/>
              </a:ext>
            </a:extLst>
          </p:cNvPr>
          <p:cNvPicPr>
            <a:picLocks noChangeAspect="1"/>
          </p:cNvPicPr>
          <p:nvPr/>
        </p:nvPicPr>
        <p:blipFill rotWithShape="1">
          <a:blip r:embed="rId9">
            <a:extLst>
              <a:ext uri="{28A0092B-C50C-407E-A947-70E740481C1C}">
                <a14:useLocalDpi xmlns:a14="http://schemas.microsoft.com/office/drawing/2010/main" val="0"/>
              </a:ext>
            </a:extLst>
          </a:blip>
          <a:srcRect b="1596"/>
          <a:stretch/>
        </p:blipFill>
        <p:spPr>
          <a:xfrm>
            <a:off x="11710796" y="2086782"/>
            <a:ext cx="3300604" cy="4328094"/>
          </a:xfrm>
          <a:prstGeom prst="rect">
            <a:avLst/>
          </a:prstGeom>
          <a:ln>
            <a:noFill/>
          </a:ln>
          <a:effectLst>
            <a:softEdge rad="112500"/>
          </a:effectLst>
        </p:spPr>
      </p:pic>
      <p:sp>
        <p:nvSpPr>
          <p:cNvPr id="15" name="TextBox 6">
            <a:extLst>
              <a:ext uri="{FF2B5EF4-FFF2-40B4-BE49-F238E27FC236}">
                <a16:creationId xmlns:a16="http://schemas.microsoft.com/office/drawing/2014/main" id="{3F25D103-8AC1-FD7C-E25B-2BD218B346EA}"/>
              </a:ext>
            </a:extLst>
          </p:cNvPr>
          <p:cNvSpPr txBox="1"/>
          <p:nvPr/>
        </p:nvSpPr>
        <p:spPr>
          <a:xfrm>
            <a:off x="1524000" y="6286500"/>
            <a:ext cx="6400800" cy="446789"/>
          </a:xfrm>
          <a:prstGeom prst="rect">
            <a:avLst/>
          </a:prstGeom>
        </p:spPr>
        <p:txBody>
          <a:bodyPr wrap="square" lIns="0" tIns="0" rIns="0" bIns="0" rtlCol="0" anchor="t">
            <a:spAutoFit/>
          </a:bodyPr>
          <a:lstStyle/>
          <a:p>
            <a:pPr algn="ctr">
              <a:lnSpc>
                <a:spcPts val="3900"/>
              </a:lnSpc>
            </a:pPr>
            <a:r>
              <a:rPr lang="en-US" sz="2400" dirty="0">
                <a:solidFill>
                  <a:srgbClr val="9F634B"/>
                </a:solidFill>
                <a:latin typeface="Advent Pro Bold"/>
              </a:rPr>
              <a:t>PENGEMBANG</a:t>
            </a:r>
          </a:p>
        </p:txBody>
      </p:sp>
      <p:pic>
        <p:nvPicPr>
          <p:cNvPr id="16" name="Picture 4">
            <a:extLst>
              <a:ext uri="{FF2B5EF4-FFF2-40B4-BE49-F238E27FC236}">
                <a16:creationId xmlns:a16="http://schemas.microsoft.com/office/drawing/2014/main" id="{7299DC5B-2B51-5A34-DF72-CEC0332A6CDA}"/>
              </a:ext>
            </a:extLst>
          </p:cNvPr>
          <p:cNvPicPr>
            <a:picLocks noChangeAspect="1"/>
          </p:cNvPicPr>
          <p:nvPr/>
        </p:nvPicPr>
        <p:blipFill>
          <a:blip r:embed="rId5"/>
          <a:srcRect l="19854" t="6034" r="24377"/>
          <a:stretch>
            <a:fillRect/>
          </a:stretch>
        </p:blipFill>
        <p:spPr>
          <a:xfrm>
            <a:off x="2804058" y="2021988"/>
            <a:ext cx="3914623" cy="4395576"/>
          </a:xfrm>
          <a:prstGeom prst="rect">
            <a:avLst/>
          </a:prstGeom>
          <a:ln>
            <a:noFill/>
          </a:ln>
          <a:effectLst>
            <a:softEdge rad="112500"/>
          </a:effectLst>
        </p:spPr>
      </p:pic>
      <p:sp>
        <p:nvSpPr>
          <p:cNvPr id="17" name="TextBox 6">
            <a:extLst>
              <a:ext uri="{FF2B5EF4-FFF2-40B4-BE49-F238E27FC236}">
                <a16:creationId xmlns:a16="http://schemas.microsoft.com/office/drawing/2014/main" id="{3CB0FF11-BD69-CD3B-776A-229F2AA1DBC3}"/>
              </a:ext>
            </a:extLst>
          </p:cNvPr>
          <p:cNvSpPr txBox="1"/>
          <p:nvPr/>
        </p:nvSpPr>
        <p:spPr>
          <a:xfrm>
            <a:off x="10134600" y="6286500"/>
            <a:ext cx="6400800" cy="446789"/>
          </a:xfrm>
          <a:prstGeom prst="rect">
            <a:avLst/>
          </a:prstGeom>
        </p:spPr>
        <p:txBody>
          <a:bodyPr wrap="square" lIns="0" tIns="0" rIns="0" bIns="0" rtlCol="0" anchor="t">
            <a:spAutoFit/>
          </a:bodyPr>
          <a:lstStyle/>
          <a:p>
            <a:pPr algn="ctr">
              <a:lnSpc>
                <a:spcPts val="3900"/>
              </a:lnSpc>
            </a:pPr>
            <a:r>
              <a:rPr lang="en-US" sz="2400" dirty="0">
                <a:solidFill>
                  <a:srgbClr val="9F634B"/>
                </a:solidFill>
                <a:latin typeface="Advent Pro Bold"/>
              </a:rPr>
              <a:t>PEMBIMBING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63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11093">
            <a:off x="-787377" y="-147718"/>
            <a:ext cx="3665913" cy="41148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16449" y="1666434"/>
            <a:ext cx="4637582" cy="4114800"/>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7780">
            <a:off x="15996227" y="1300108"/>
            <a:ext cx="1037382" cy="732651"/>
          </a:xfrm>
          <a:prstGeom prst="rect">
            <a:avLst/>
          </a:prstGeom>
        </p:spPr>
      </p:pic>
      <p:pic>
        <p:nvPicPr>
          <p:cNvPr id="5" name="Picture 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081359">
            <a:off x="15262748" y="1731340"/>
            <a:ext cx="507159" cy="476730"/>
          </a:xfrm>
          <a:prstGeom prst="rect">
            <a:avLst/>
          </a:prstGeom>
        </p:spPr>
      </p:pic>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752856">
            <a:off x="2102054" y="2284736"/>
            <a:ext cx="1021903" cy="942553"/>
          </a:xfrm>
          <a:prstGeom prst="rect">
            <a:avLst/>
          </a:prstGeom>
        </p:spPr>
      </p:pic>
      <p:pic>
        <p:nvPicPr>
          <p:cNvPr id="7" name="Picture 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521669">
            <a:off x="3367286" y="120194"/>
            <a:ext cx="859116" cy="792452"/>
          </a:xfrm>
          <a:prstGeom prst="rect">
            <a:avLst/>
          </a:prstGeom>
        </p:spPr>
      </p:pic>
      <p:pic>
        <p:nvPicPr>
          <p:cNvPr id="8" name="Picture 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516328" y="2092937"/>
            <a:ext cx="878631" cy="88827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7780">
            <a:off x="3419610" y="1107286"/>
            <a:ext cx="546342" cy="385854"/>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203050" y="8697802"/>
            <a:ext cx="753984" cy="708745"/>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826632" y="9372185"/>
            <a:ext cx="507159" cy="476730"/>
          </a:xfrm>
          <a:prstGeom prst="rect">
            <a:avLst/>
          </a:prstGeom>
        </p:spPr>
      </p:pic>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081359">
            <a:off x="12324427" y="8843824"/>
            <a:ext cx="507159" cy="476730"/>
          </a:xfrm>
          <a:prstGeom prst="rect">
            <a:avLst/>
          </a:prstGeom>
        </p:spPr>
      </p:pic>
      <p:pic>
        <p:nvPicPr>
          <p:cNvPr id="13" name="Picture 1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6758243" flipH="1">
            <a:off x="5255742" y="9227479"/>
            <a:ext cx="660798" cy="766142"/>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130532">
            <a:off x="12352433" y="9507725"/>
            <a:ext cx="739785" cy="682381"/>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719077">
            <a:off x="5773953" y="8844597"/>
            <a:ext cx="6636774" cy="4114800"/>
          </a:xfrm>
          <a:prstGeom prst="rect">
            <a:avLst/>
          </a:prstGeom>
        </p:spPr>
      </p:pic>
      <p:pic>
        <p:nvPicPr>
          <p:cNvPr id="16" name="Picture 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205368" y="3791997"/>
            <a:ext cx="4630580" cy="1377734"/>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505943" y="3723834"/>
            <a:ext cx="4630580" cy="1377734"/>
          </a:xfrm>
          <a:prstGeom prst="rect">
            <a:avLst/>
          </a:prstGeom>
        </p:spPr>
      </p:pic>
      <p:pic>
        <p:nvPicPr>
          <p:cNvPr id="18" name="Picture 18"/>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214028" y="5672204"/>
            <a:ext cx="4630580" cy="1377734"/>
          </a:xfrm>
          <a:prstGeom prst="rect">
            <a:avLst/>
          </a:prstGeom>
        </p:spPr>
      </p:pic>
      <p:pic>
        <p:nvPicPr>
          <p:cNvPr id="19" name="Picture 19"/>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505943" y="5653035"/>
            <a:ext cx="4630580" cy="1377734"/>
          </a:xfrm>
          <a:prstGeom prst="rect">
            <a:avLst/>
          </a:prstGeom>
        </p:spPr>
      </p:pic>
      <p:pic>
        <p:nvPicPr>
          <p:cNvPr id="20" name="Picture 20"/>
          <p:cNvPicPr>
            <a:picLocks noChangeAspect="1"/>
          </p:cNvPicPr>
          <p:nvPr/>
        </p:nvPicPr>
        <p:blipFill>
          <a:blip r:embed="rId24"/>
          <a:srcRect/>
          <a:stretch>
            <a:fillRect/>
          </a:stretch>
        </p:blipFill>
        <p:spPr>
          <a:xfrm>
            <a:off x="280241" y="264626"/>
            <a:ext cx="3374370" cy="1528147"/>
          </a:xfrm>
          <a:prstGeom prst="rect">
            <a:avLst/>
          </a:prstGeom>
        </p:spPr>
      </p:pic>
      <p:pic>
        <p:nvPicPr>
          <p:cNvPr id="21" name="Picture 21"/>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6582507" y="264626"/>
            <a:ext cx="1425882" cy="1527048"/>
          </a:xfrm>
          <a:prstGeom prst="rect">
            <a:avLst/>
          </a:prstGeom>
        </p:spPr>
      </p:pic>
      <p:sp>
        <p:nvSpPr>
          <p:cNvPr id="22" name="TextBox 22"/>
          <p:cNvSpPr txBox="1"/>
          <p:nvPr/>
        </p:nvSpPr>
        <p:spPr>
          <a:xfrm>
            <a:off x="4151477" y="711627"/>
            <a:ext cx="9985047" cy="2705100"/>
          </a:xfrm>
          <a:prstGeom prst="rect">
            <a:avLst/>
          </a:prstGeom>
        </p:spPr>
        <p:txBody>
          <a:bodyPr lIns="0" tIns="0" rIns="0" bIns="0" rtlCol="0" anchor="t">
            <a:spAutoFit/>
          </a:bodyPr>
          <a:lstStyle/>
          <a:p>
            <a:pPr algn="ctr">
              <a:lnSpc>
                <a:spcPts val="21000"/>
              </a:lnSpc>
              <a:spcBef>
                <a:spcPct val="0"/>
              </a:spcBef>
            </a:pPr>
            <a:r>
              <a:rPr lang="en-US" sz="15000">
                <a:solidFill>
                  <a:srgbClr val="F8D16F"/>
                </a:solidFill>
                <a:latin typeface="Adumu Regular"/>
              </a:rPr>
              <a:t>MENU</a:t>
            </a:r>
          </a:p>
        </p:txBody>
      </p:sp>
      <p:sp>
        <p:nvSpPr>
          <p:cNvPr id="23" name="TextBox 23"/>
          <p:cNvSpPr txBox="1"/>
          <p:nvPr/>
        </p:nvSpPr>
        <p:spPr>
          <a:xfrm>
            <a:off x="3124200" y="4118489"/>
            <a:ext cx="5059827" cy="774443"/>
          </a:xfrm>
          <a:prstGeom prst="rect">
            <a:avLst/>
          </a:prstGeom>
        </p:spPr>
        <p:txBody>
          <a:bodyPr lIns="0" tIns="0" rIns="0" bIns="0" rtlCol="0" anchor="t">
            <a:spAutoFit/>
          </a:bodyPr>
          <a:lstStyle/>
          <a:p>
            <a:pPr algn="r">
              <a:lnSpc>
                <a:spcPts val="6500"/>
              </a:lnSpc>
            </a:pPr>
            <a:r>
              <a:rPr lang="en-US" sz="5000" spc="75" dirty="0" err="1">
                <a:solidFill>
                  <a:srgbClr val="9F634B"/>
                </a:solidFill>
                <a:latin typeface="Advent Pro Bold Bold"/>
              </a:rPr>
              <a:t>Petunjuk</a:t>
            </a:r>
            <a:endParaRPr lang="en-US" sz="5000" spc="75" dirty="0">
              <a:solidFill>
                <a:srgbClr val="9F634B"/>
              </a:solidFill>
              <a:latin typeface="Advent Pro Bold Bold"/>
            </a:endParaRPr>
          </a:p>
        </p:txBody>
      </p:sp>
      <p:sp>
        <p:nvSpPr>
          <p:cNvPr id="24" name="TextBox 24"/>
          <p:cNvSpPr txBox="1"/>
          <p:nvPr/>
        </p:nvSpPr>
        <p:spPr>
          <a:xfrm>
            <a:off x="10484973" y="4041460"/>
            <a:ext cx="5059827" cy="774443"/>
          </a:xfrm>
          <a:prstGeom prst="rect">
            <a:avLst/>
          </a:prstGeom>
        </p:spPr>
        <p:txBody>
          <a:bodyPr wrap="square" lIns="0" tIns="0" rIns="0" bIns="0" rtlCol="0" anchor="t">
            <a:spAutoFit/>
          </a:bodyPr>
          <a:lstStyle/>
          <a:p>
            <a:pPr>
              <a:lnSpc>
                <a:spcPts val="6500"/>
              </a:lnSpc>
            </a:pPr>
            <a:r>
              <a:rPr lang="en-US" sz="5000" spc="75" dirty="0" err="1">
                <a:solidFill>
                  <a:srgbClr val="9F634B"/>
                </a:solidFill>
                <a:latin typeface="Advent Pro Bold Bold"/>
              </a:rPr>
              <a:t>Materi</a:t>
            </a:r>
            <a:endParaRPr lang="en-US" sz="5000" spc="75" dirty="0">
              <a:solidFill>
                <a:srgbClr val="9F634B"/>
              </a:solidFill>
              <a:latin typeface="Advent Pro Bold Bold"/>
            </a:endParaRPr>
          </a:p>
        </p:txBody>
      </p:sp>
      <p:sp>
        <p:nvSpPr>
          <p:cNvPr id="25" name="TextBox 25"/>
          <p:cNvSpPr txBox="1"/>
          <p:nvPr/>
        </p:nvSpPr>
        <p:spPr>
          <a:xfrm>
            <a:off x="10561173" y="5974690"/>
            <a:ext cx="5059827" cy="774443"/>
          </a:xfrm>
          <a:prstGeom prst="rect">
            <a:avLst/>
          </a:prstGeom>
        </p:spPr>
        <p:txBody>
          <a:bodyPr lIns="0" tIns="0" rIns="0" bIns="0" rtlCol="0" anchor="t">
            <a:spAutoFit/>
          </a:bodyPr>
          <a:lstStyle/>
          <a:p>
            <a:pPr>
              <a:lnSpc>
                <a:spcPts val="6500"/>
              </a:lnSpc>
            </a:pPr>
            <a:r>
              <a:rPr lang="en-US" sz="5000" spc="75" dirty="0" err="1">
                <a:solidFill>
                  <a:srgbClr val="9F634B"/>
                </a:solidFill>
                <a:latin typeface="Advent Pro Bold Bold"/>
              </a:rPr>
              <a:t>Profil</a:t>
            </a:r>
            <a:endParaRPr lang="en-US" sz="5000" spc="75" dirty="0">
              <a:solidFill>
                <a:srgbClr val="9F634B"/>
              </a:solidFill>
              <a:latin typeface="Advent Pro Bold Bold"/>
            </a:endParaRPr>
          </a:p>
        </p:txBody>
      </p:sp>
      <p:sp>
        <p:nvSpPr>
          <p:cNvPr id="26" name="TextBox 26"/>
          <p:cNvSpPr txBox="1"/>
          <p:nvPr/>
        </p:nvSpPr>
        <p:spPr>
          <a:xfrm>
            <a:off x="2971800" y="5953832"/>
            <a:ext cx="5105400" cy="774443"/>
          </a:xfrm>
          <a:prstGeom prst="rect">
            <a:avLst/>
          </a:prstGeom>
        </p:spPr>
        <p:txBody>
          <a:bodyPr wrap="square" lIns="0" tIns="0" rIns="0" bIns="0" rtlCol="0" anchor="t">
            <a:spAutoFit/>
          </a:bodyPr>
          <a:lstStyle/>
          <a:p>
            <a:pPr algn="r">
              <a:lnSpc>
                <a:spcPts val="6500"/>
              </a:lnSpc>
            </a:pPr>
            <a:r>
              <a:rPr lang="en-US" sz="5000" spc="75" dirty="0">
                <a:solidFill>
                  <a:srgbClr val="9F634B"/>
                </a:solidFill>
                <a:latin typeface="Advent Pro Bold Bold"/>
              </a:rPr>
              <a:t>Latihan</a:t>
            </a:r>
          </a:p>
        </p:txBody>
      </p:sp>
      <p:grpSp>
        <p:nvGrpSpPr>
          <p:cNvPr id="31" name="Group 30">
            <a:extLst>
              <a:ext uri="{FF2B5EF4-FFF2-40B4-BE49-F238E27FC236}">
                <a16:creationId xmlns:a16="http://schemas.microsoft.com/office/drawing/2014/main" id="{C6520413-E08E-8092-C20A-35D820FE871B}"/>
              </a:ext>
            </a:extLst>
          </p:cNvPr>
          <p:cNvGrpSpPr/>
          <p:nvPr/>
        </p:nvGrpSpPr>
        <p:grpSpPr>
          <a:xfrm>
            <a:off x="4464049" y="3970130"/>
            <a:ext cx="955016" cy="1001417"/>
            <a:chOff x="2215545" y="2781938"/>
            <a:chExt cx="955016" cy="1001417"/>
          </a:xfrm>
        </p:grpSpPr>
        <p:sp>
          <p:nvSpPr>
            <p:cNvPr id="29" name="Rectangle 28">
              <a:extLst>
                <a:ext uri="{FF2B5EF4-FFF2-40B4-BE49-F238E27FC236}">
                  <a16:creationId xmlns:a16="http://schemas.microsoft.com/office/drawing/2014/main" id="{98F391E3-C7B6-26B6-E4DD-524E6C1F2316}"/>
                </a:ext>
              </a:extLst>
            </p:cNvPr>
            <p:cNvSpPr/>
            <p:nvPr/>
          </p:nvSpPr>
          <p:spPr>
            <a:xfrm>
              <a:off x="2215545" y="2781938"/>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0" name="Picture 29">
              <a:hlinkClick r:id="rId27" action="ppaction://hlinksldjump"/>
              <a:extLst>
                <a:ext uri="{FF2B5EF4-FFF2-40B4-BE49-F238E27FC236}">
                  <a16:creationId xmlns:a16="http://schemas.microsoft.com/office/drawing/2014/main" id="{BC315945-855B-523F-D150-04F18E20E24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271571" y="2850643"/>
              <a:ext cx="842963" cy="842963"/>
            </a:xfrm>
            <a:prstGeom prst="rect">
              <a:avLst/>
            </a:prstGeom>
          </p:spPr>
        </p:pic>
      </p:grpSp>
      <p:grpSp>
        <p:nvGrpSpPr>
          <p:cNvPr id="34" name="Group 33">
            <a:extLst>
              <a:ext uri="{FF2B5EF4-FFF2-40B4-BE49-F238E27FC236}">
                <a16:creationId xmlns:a16="http://schemas.microsoft.com/office/drawing/2014/main" id="{9DB2C559-4F20-4B8D-590F-1EBAB521173C}"/>
              </a:ext>
            </a:extLst>
          </p:cNvPr>
          <p:cNvGrpSpPr/>
          <p:nvPr/>
        </p:nvGrpSpPr>
        <p:grpSpPr>
          <a:xfrm>
            <a:off x="4468811" y="5840986"/>
            <a:ext cx="955016" cy="1001417"/>
            <a:chOff x="14723231" y="4273625"/>
            <a:chExt cx="955016" cy="1001417"/>
          </a:xfrm>
        </p:grpSpPr>
        <p:sp>
          <p:nvSpPr>
            <p:cNvPr id="32" name="Rectangle 31">
              <a:extLst>
                <a:ext uri="{FF2B5EF4-FFF2-40B4-BE49-F238E27FC236}">
                  <a16:creationId xmlns:a16="http://schemas.microsoft.com/office/drawing/2014/main" id="{2AF7FA40-9106-5109-9292-E650130A7D28}"/>
                </a:ext>
              </a:extLst>
            </p:cNvPr>
            <p:cNvSpPr/>
            <p:nvPr/>
          </p:nvSpPr>
          <p:spPr>
            <a:xfrm>
              <a:off x="14723231" y="4273625"/>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3" name="Picture 8" descr="Bank Soal - Klassku">
              <a:hlinkClick r:id="" action="ppaction://noaction"/>
              <a:extLst>
                <a:ext uri="{FF2B5EF4-FFF2-40B4-BE49-F238E27FC236}">
                  <a16:creationId xmlns:a16="http://schemas.microsoft.com/office/drawing/2014/main" id="{6CF74743-E8BF-88E9-D8AD-45934B70163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723231" y="4349775"/>
              <a:ext cx="864000" cy="86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52E63C88-979A-6B75-E627-3C4228E0CB92}"/>
              </a:ext>
            </a:extLst>
          </p:cNvPr>
          <p:cNvGrpSpPr/>
          <p:nvPr/>
        </p:nvGrpSpPr>
        <p:grpSpPr>
          <a:xfrm>
            <a:off x="12898100" y="3925974"/>
            <a:ext cx="955016" cy="1001417"/>
            <a:chOff x="2215545" y="4212358"/>
            <a:chExt cx="955016" cy="1001417"/>
          </a:xfrm>
        </p:grpSpPr>
        <p:sp>
          <p:nvSpPr>
            <p:cNvPr id="35" name="Rectangle 34">
              <a:extLst>
                <a:ext uri="{FF2B5EF4-FFF2-40B4-BE49-F238E27FC236}">
                  <a16:creationId xmlns:a16="http://schemas.microsoft.com/office/drawing/2014/main" id="{B2286639-EAFC-BD2D-6474-CE71B8C3F6F7}"/>
                </a:ext>
              </a:extLst>
            </p:cNvPr>
            <p:cNvSpPr/>
            <p:nvPr/>
          </p:nvSpPr>
          <p:spPr>
            <a:xfrm>
              <a:off x="2215545" y="4212358"/>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6" name="Picture 35">
              <a:hlinkClick r:id="rId30" action="ppaction://hlinksldjump"/>
              <a:extLst>
                <a:ext uri="{FF2B5EF4-FFF2-40B4-BE49-F238E27FC236}">
                  <a16:creationId xmlns:a16="http://schemas.microsoft.com/office/drawing/2014/main" id="{591EC9C9-C362-51E2-703E-CFCC1B6AFFC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244562" y="4274382"/>
              <a:ext cx="828000" cy="828000"/>
            </a:xfrm>
            <a:prstGeom prst="rect">
              <a:avLst/>
            </a:prstGeom>
          </p:spPr>
        </p:pic>
      </p:grpSp>
      <p:grpSp>
        <p:nvGrpSpPr>
          <p:cNvPr id="40" name="Group 39">
            <a:extLst>
              <a:ext uri="{FF2B5EF4-FFF2-40B4-BE49-F238E27FC236}">
                <a16:creationId xmlns:a16="http://schemas.microsoft.com/office/drawing/2014/main" id="{56B52823-D69F-B06E-CB18-5854FC07A9AF}"/>
              </a:ext>
            </a:extLst>
          </p:cNvPr>
          <p:cNvGrpSpPr/>
          <p:nvPr/>
        </p:nvGrpSpPr>
        <p:grpSpPr>
          <a:xfrm>
            <a:off x="12919807" y="5840344"/>
            <a:ext cx="955016" cy="1001417"/>
            <a:chOff x="14811777" y="7277661"/>
            <a:chExt cx="955016" cy="1001417"/>
          </a:xfrm>
        </p:grpSpPr>
        <p:sp>
          <p:nvSpPr>
            <p:cNvPr id="38" name="Rectangle 37">
              <a:extLst>
                <a:ext uri="{FF2B5EF4-FFF2-40B4-BE49-F238E27FC236}">
                  <a16:creationId xmlns:a16="http://schemas.microsoft.com/office/drawing/2014/main" id="{A1569F5E-8FA3-D9D9-3EC5-8E5452F3BBE6}"/>
                </a:ext>
              </a:extLst>
            </p:cNvPr>
            <p:cNvSpPr/>
            <p:nvPr/>
          </p:nvSpPr>
          <p:spPr>
            <a:xfrm>
              <a:off x="14811777" y="7277661"/>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9" name="Picture 12" descr="Profile - Free people icons">
              <a:hlinkClick r:id="" action="ppaction://noaction"/>
              <a:extLst>
                <a:ext uri="{FF2B5EF4-FFF2-40B4-BE49-F238E27FC236}">
                  <a16:creationId xmlns:a16="http://schemas.microsoft.com/office/drawing/2014/main" id="{FFBEF334-48CD-796B-995C-BAE1761412D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4860746" y="7333954"/>
              <a:ext cx="864000" cy="86400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5E677B0A-46F6-CE82-C929-4D77A0E3736E}"/>
              </a:ext>
            </a:extLst>
          </p:cNvPr>
          <p:cNvSpPr/>
          <p:nvPr/>
        </p:nvSpPr>
        <p:spPr>
          <a:xfrm>
            <a:off x="0" y="0"/>
            <a:ext cx="18288000" cy="10287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41">
            <a:extLst>
              <a:ext uri="{FF2B5EF4-FFF2-40B4-BE49-F238E27FC236}">
                <a16:creationId xmlns:a16="http://schemas.microsoft.com/office/drawing/2014/main" id="{511F688D-EC55-7172-EDFC-390A9478AAE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5808702" y="3212325"/>
            <a:ext cx="6670595" cy="3862349"/>
          </a:xfrm>
          <a:prstGeom prst="rect">
            <a:avLst/>
          </a:prstGeom>
        </p:spPr>
      </p:pic>
      <p:sp>
        <p:nvSpPr>
          <p:cNvPr id="43" name="TextBox 34">
            <a:hlinkClick r:id="" action="ppaction://hlinkshowjump?jump=endshow"/>
          </p:cNvPr>
          <p:cNvSpPr txBox="1"/>
          <p:nvPr/>
        </p:nvSpPr>
        <p:spPr>
          <a:xfrm>
            <a:off x="6477000" y="5295900"/>
            <a:ext cx="2419517" cy="1077090"/>
          </a:xfrm>
          <a:prstGeom prst="rect">
            <a:avLst/>
          </a:prstGeom>
          <a:solidFill>
            <a:srgbClr val="9F634B"/>
          </a:solidFill>
          <a:ln>
            <a:solidFill>
              <a:srgbClr val="9F634B"/>
            </a:solidFill>
          </a:ln>
        </p:spPr>
        <p:txBody>
          <a:bodyPr wrap="square" lIns="0" tIns="0" rIns="0" bIns="0" rtlCol="0" anchor="t">
            <a:spAutoFit/>
          </a:bodyPr>
          <a:lstStyle/>
          <a:p>
            <a:pPr algn="ctr">
              <a:spcBef>
                <a:spcPct val="0"/>
              </a:spcBef>
            </a:pPr>
            <a:r>
              <a:rPr lang="en-US" sz="6999" dirty="0" err="1">
                <a:solidFill>
                  <a:srgbClr val="F8D16F"/>
                </a:solidFill>
                <a:latin typeface="Adumu Regular"/>
              </a:rPr>
              <a:t>Ya</a:t>
            </a:r>
            <a:endParaRPr lang="en-US" sz="6999" dirty="0">
              <a:solidFill>
                <a:srgbClr val="F8D16F"/>
              </a:solidFill>
              <a:latin typeface="Adumu Regular"/>
            </a:endParaRPr>
          </a:p>
        </p:txBody>
      </p:sp>
      <p:sp>
        <p:nvSpPr>
          <p:cNvPr id="44" name="TextBox 34">
            <a:hlinkClick r:id="rId35" action="ppaction://hlinksldjump"/>
          </p:cNvPr>
          <p:cNvSpPr txBox="1"/>
          <p:nvPr/>
        </p:nvSpPr>
        <p:spPr>
          <a:xfrm>
            <a:off x="9372600" y="5295900"/>
            <a:ext cx="2419517" cy="1077090"/>
          </a:xfrm>
          <a:prstGeom prst="rect">
            <a:avLst/>
          </a:prstGeom>
          <a:solidFill>
            <a:srgbClr val="9F634B"/>
          </a:solidFill>
          <a:ln>
            <a:solidFill>
              <a:srgbClr val="9F634B"/>
            </a:solidFill>
          </a:ln>
        </p:spPr>
        <p:txBody>
          <a:bodyPr wrap="square" lIns="0" tIns="0" rIns="0" bIns="0" rtlCol="0" anchor="t">
            <a:spAutoFit/>
          </a:bodyPr>
          <a:lstStyle/>
          <a:p>
            <a:pPr algn="ctr">
              <a:spcBef>
                <a:spcPct val="0"/>
              </a:spcBef>
            </a:pPr>
            <a:r>
              <a:rPr lang="en-US" sz="6999" dirty="0" err="1">
                <a:solidFill>
                  <a:srgbClr val="F8D16F"/>
                </a:solidFill>
                <a:latin typeface="Adumu Regular"/>
              </a:rPr>
              <a:t>Tidak</a:t>
            </a:r>
            <a:endParaRPr lang="en-US" sz="6999" dirty="0">
              <a:solidFill>
                <a:srgbClr val="F8D16F"/>
              </a:solidFill>
              <a:latin typeface="Adumu Regular"/>
            </a:endParaRPr>
          </a:p>
        </p:txBody>
      </p:sp>
      <p:sp>
        <p:nvSpPr>
          <p:cNvPr id="45" name="TextBox 39">
            <a:hlinkClick r:id="rId36" action="ppaction://hlinksldjump"/>
          </p:cNvPr>
          <p:cNvSpPr txBox="1"/>
          <p:nvPr/>
        </p:nvSpPr>
        <p:spPr>
          <a:xfrm>
            <a:off x="6327784" y="3924300"/>
            <a:ext cx="5632433" cy="1154162"/>
          </a:xfrm>
          <a:prstGeom prst="rect">
            <a:avLst/>
          </a:prstGeom>
        </p:spPr>
        <p:txBody>
          <a:bodyPr wrap="square" lIns="0" tIns="0" rIns="0" bIns="0" rtlCol="0" anchor="t">
            <a:spAutoFit/>
          </a:bodyPr>
          <a:lstStyle/>
          <a:p>
            <a:pPr algn="ctr">
              <a:lnSpc>
                <a:spcPts val="4500"/>
              </a:lnSpc>
            </a:pPr>
            <a:r>
              <a:rPr lang="en-US" sz="4500" dirty="0" err="1">
                <a:solidFill>
                  <a:srgbClr val="754F36"/>
                </a:solidFill>
                <a:latin typeface="Advent Pro Bold Bold"/>
              </a:rPr>
              <a:t>Apakah</a:t>
            </a:r>
            <a:r>
              <a:rPr lang="en-US" sz="4500" dirty="0">
                <a:solidFill>
                  <a:srgbClr val="754F36"/>
                </a:solidFill>
                <a:latin typeface="Advent Pro Bold Bold"/>
              </a:rPr>
              <a:t> </a:t>
            </a:r>
            <a:r>
              <a:rPr lang="en-US" sz="4500" dirty="0" err="1">
                <a:solidFill>
                  <a:srgbClr val="754F36"/>
                </a:solidFill>
                <a:latin typeface="Advent Pro Bold Bold"/>
              </a:rPr>
              <a:t>anda</a:t>
            </a:r>
            <a:r>
              <a:rPr lang="en-US" sz="4500" dirty="0">
                <a:solidFill>
                  <a:srgbClr val="754F36"/>
                </a:solidFill>
                <a:latin typeface="Advent Pro Bold Bold"/>
              </a:rPr>
              <a:t> </a:t>
            </a:r>
            <a:r>
              <a:rPr lang="en-US" sz="4500" dirty="0" err="1">
                <a:solidFill>
                  <a:srgbClr val="754F36"/>
                </a:solidFill>
                <a:latin typeface="Advent Pro Bold Bold"/>
              </a:rPr>
              <a:t>yakin</a:t>
            </a:r>
            <a:r>
              <a:rPr lang="en-US" sz="4500" dirty="0">
                <a:solidFill>
                  <a:srgbClr val="754F36"/>
                </a:solidFill>
                <a:latin typeface="Advent Pro Bold Bold"/>
              </a:rPr>
              <a:t> </a:t>
            </a:r>
            <a:r>
              <a:rPr lang="en-US" sz="4500" dirty="0" err="1">
                <a:solidFill>
                  <a:srgbClr val="754F36"/>
                </a:solidFill>
                <a:latin typeface="Advent Pro Bold Bold"/>
              </a:rPr>
              <a:t>ingin</a:t>
            </a:r>
            <a:r>
              <a:rPr lang="en-US" sz="4500" dirty="0">
                <a:solidFill>
                  <a:srgbClr val="754F36"/>
                </a:solidFill>
                <a:latin typeface="Advent Pro Bold Bold"/>
              </a:rPr>
              <a:t> </a:t>
            </a:r>
            <a:r>
              <a:rPr lang="en-US" sz="4500" dirty="0" err="1">
                <a:solidFill>
                  <a:srgbClr val="754F36"/>
                </a:solidFill>
                <a:latin typeface="Advent Pro Bold Bold"/>
              </a:rPr>
              <a:t>keluar</a:t>
            </a:r>
            <a:r>
              <a:rPr lang="en-US" sz="4500" dirty="0">
                <a:solidFill>
                  <a:srgbClr val="754F36"/>
                </a:solidFill>
                <a:latin typeface="Advent Pro Bold Bold"/>
              </a:rPr>
              <a:t>?</a:t>
            </a:r>
          </a:p>
        </p:txBody>
      </p:sp>
    </p:spTree>
    <p:custDataLst>
      <p:tags r:id="rId1"/>
    </p:custDataLst>
    <p:extLst>
      <p:ext uri="{BB962C8B-B14F-4D97-AF65-F5344CB8AC3E}">
        <p14:creationId xmlns:p14="http://schemas.microsoft.com/office/powerpoint/2010/main" val="23489553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63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11093">
            <a:off x="-787377" y="-147718"/>
            <a:ext cx="3665913" cy="41148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16449" y="1666434"/>
            <a:ext cx="4637582" cy="4114800"/>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7780">
            <a:off x="15996227" y="1300108"/>
            <a:ext cx="1037382" cy="732651"/>
          </a:xfrm>
          <a:prstGeom prst="rect">
            <a:avLst/>
          </a:prstGeom>
        </p:spPr>
      </p:pic>
      <p:pic>
        <p:nvPicPr>
          <p:cNvPr id="5" name="Picture 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081359">
            <a:off x="15262748" y="1731340"/>
            <a:ext cx="507159" cy="476730"/>
          </a:xfrm>
          <a:prstGeom prst="rect">
            <a:avLst/>
          </a:prstGeom>
        </p:spPr>
      </p:pic>
      <p:pic>
        <p:nvPicPr>
          <p:cNvPr id="6" name="Picture 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752856">
            <a:off x="2102054" y="2284736"/>
            <a:ext cx="1021903" cy="942553"/>
          </a:xfrm>
          <a:prstGeom prst="rect">
            <a:avLst/>
          </a:prstGeom>
        </p:spPr>
      </p:pic>
      <p:pic>
        <p:nvPicPr>
          <p:cNvPr id="7" name="Picture 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521669">
            <a:off x="3367286" y="120194"/>
            <a:ext cx="859116" cy="792452"/>
          </a:xfrm>
          <a:prstGeom prst="rect">
            <a:avLst/>
          </a:prstGeom>
        </p:spPr>
      </p:pic>
      <p:pic>
        <p:nvPicPr>
          <p:cNvPr id="8" name="Picture 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516328" y="2092937"/>
            <a:ext cx="878631" cy="88827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7780">
            <a:off x="3419610" y="1107286"/>
            <a:ext cx="546342" cy="385854"/>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203050" y="8697802"/>
            <a:ext cx="753984" cy="708745"/>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826632" y="9372185"/>
            <a:ext cx="507159" cy="476730"/>
          </a:xfrm>
          <a:prstGeom prst="rect">
            <a:avLst/>
          </a:prstGeom>
        </p:spPr>
      </p:pic>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081359">
            <a:off x="12324427" y="8843824"/>
            <a:ext cx="507159" cy="476730"/>
          </a:xfrm>
          <a:prstGeom prst="rect">
            <a:avLst/>
          </a:prstGeom>
        </p:spPr>
      </p:pic>
      <p:pic>
        <p:nvPicPr>
          <p:cNvPr id="13" name="Picture 1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6758243" flipH="1">
            <a:off x="5255742" y="9227479"/>
            <a:ext cx="660798" cy="766142"/>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130532">
            <a:off x="12352433" y="9507725"/>
            <a:ext cx="739785" cy="682381"/>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719077">
            <a:off x="5773953" y="8844597"/>
            <a:ext cx="6636774" cy="4114800"/>
          </a:xfrm>
          <a:prstGeom prst="rect">
            <a:avLst/>
          </a:prstGeom>
        </p:spPr>
      </p:pic>
      <p:pic>
        <p:nvPicPr>
          <p:cNvPr id="20" name="Picture 20"/>
          <p:cNvPicPr>
            <a:picLocks noChangeAspect="1"/>
          </p:cNvPicPr>
          <p:nvPr/>
        </p:nvPicPr>
        <p:blipFill>
          <a:blip r:embed="rId22"/>
          <a:srcRect/>
          <a:stretch>
            <a:fillRect/>
          </a:stretch>
        </p:blipFill>
        <p:spPr>
          <a:xfrm>
            <a:off x="280241" y="264626"/>
            <a:ext cx="3374370" cy="1528147"/>
          </a:xfrm>
          <a:prstGeom prst="rect">
            <a:avLst/>
          </a:prstGeom>
        </p:spPr>
      </p:pic>
      <p:pic>
        <p:nvPicPr>
          <p:cNvPr id="21" name="Picture 21">
            <a:hlinkClick r:id="rId23" action="ppaction://hlinksldjump"/>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581877" y="264626"/>
            <a:ext cx="1425882" cy="1527048"/>
          </a:xfrm>
          <a:prstGeom prst="rect">
            <a:avLst/>
          </a:prstGeom>
        </p:spPr>
      </p:pic>
      <p:sp>
        <p:nvSpPr>
          <p:cNvPr id="22" name="TextBox 22"/>
          <p:cNvSpPr txBox="1"/>
          <p:nvPr/>
        </p:nvSpPr>
        <p:spPr>
          <a:xfrm>
            <a:off x="4151477" y="711627"/>
            <a:ext cx="9985047" cy="2705100"/>
          </a:xfrm>
          <a:prstGeom prst="rect">
            <a:avLst/>
          </a:prstGeom>
        </p:spPr>
        <p:txBody>
          <a:bodyPr lIns="0" tIns="0" rIns="0" bIns="0" rtlCol="0" anchor="t">
            <a:spAutoFit/>
          </a:bodyPr>
          <a:lstStyle/>
          <a:p>
            <a:pPr algn="ctr">
              <a:lnSpc>
                <a:spcPts val="21000"/>
              </a:lnSpc>
              <a:spcBef>
                <a:spcPct val="0"/>
              </a:spcBef>
            </a:pPr>
            <a:r>
              <a:rPr lang="en-US" sz="15000">
                <a:solidFill>
                  <a:srgbClr val="F8D16F"/>
                </a:solidFill>
                <a:latin typeface="Adumu Regular"/>
              </a:rPr>
              <a:t>MENU</a:t>
            </a:r>
          </a:p>
        </p:txBody>
      </p:sp>
      <p:grpSp>
        <p:nvGrpSpPr>
          <p:cNvPr id="41" name="Group 40">
            <a:extLst>
              <a:ext uri="{FF2B5EF4-FFF2-40B4-BE49-F238E27FC236}">
                <a16:creationId xmlns:a16="http://schemas.microsoft.com/office/drawing/2014/main" id="{BC22966B-96E9-53A7-2652-68CE73AB0DCA}"/>
              </a:ext>
            </a:extLst>
          </p:cNvPr>
          <p:cNvGrpSpPr/>
          <p:nvPr/>
        </p:nvGrpSpPr>
        <p:grpSpPr>
          <a:xfrm>
            <a:off x="3124200" y="3791997"/>
            <a:ext cx="5711748" cy="1377734"/>
            <a:chOff x="3124200" y="3791997"/>
            <a:chExt cx="5711748" cy="1377734"/>
          </a:xfrm>
        </p:grpSpPr>
        <p:pic>
          <p:nvPicPr>
            <p:cNvPr id="16" name="Picture 1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205368" y="3791997"/>
              <a:ext cx="4630580" cy="1377734"/>
            </a:xfrm>
            <a:prstGeom prst="rect">
              <a:avLst/>
            </a:prstGeom>
          </p:spPr>
        </p:pic>
        <p:sp>
          <p:nvSpPr>
            <p:cNvPr id="23" name="TextBox 23">
              <a:hlinkClick r:id="rId28" action="ppaction://hlinksldjump"/>
            </p:cNvPr>
            <p:cNvSpPr txBox="1"/>
            <p:nvPr/>
          </p:nvSpPr>
          <p:spPr>
            <a:xfrm>
              <a:off x="3124200" y="4118489"/>
              <a:ext cx="5059827" cy="774443"/>
            </a:xfrm>
            <a:prstGeom prst="rect">
              <a:avLst/>
            </a:prstGeom>
          </p:spPr>
          <p:txBody>
            <a:bodyPr lIns="0" tIns="0" rIns="0" bIns="0" rtlCol="0" anchor="t">
              <a:spAutoFit/>
            </a:bodyPr>
            <a:lstStyle/>
            <a:p>
              <a:pPr algn="r">
                <a:lnSpc>
                  <a:spcPts val="6500"/>
                </a:lnSpc>
              </a:pPr>
              <a:r>
                <a:rPr lang="en-US" sz="5000" spc="75" dirty="0" err="1">
                  <a:solidFill>
                    <a:srgbClr val="9F634B"/>
                  </a:solidFill>
                  <a:latin typeface="Advent Pro Bold Bold"/>
                </a:rPr>
                <a:t>Petunjuk</a:t>
              </a:r>
              <a:endParaRPr lang="en-US" sz="5000" spc="75" dirty="0">
                <a:solidFill>
                  <a:srgbClr val="9F634B"/>
                </a:solidFill>
                <a:latin typeface="Advent Pro Bold Bold"/>
              </a:endParaRPr>
            </a:p>
          </p:txBody>
        </p:sp>
        <p:grpSp>
          <p:nvGrpSpPr>
            <p:cNvPr id="31" name="Group 30">
              <a:extLst>
                <a:ext uri="{FF2B5EF4-FFF2-40B4-BE49-F238E27FC236}">
                  <a16:creationId xmlns:a16="http://schemas.microsoft.com/office/drawing/2014/main" id="{C6520413-E08E-8092-C20A-35D820FE871B}"/>
                </a:ext>
              </a:extLst>
            </p:cNvPr>
            <p:cNvGrpSpPr/>
            <p:nvPr/>
          </p:nvGrpSpPr>
          <p:grpSpPr>
            <a:xfrm>
              <a:off x="4464049" y="3970130"/>
              <a:ext cx="955016" cy="1001417"/>
              <a:chOff x="2215545" y="2781938"/>
              <a:chExt cx="955016" cy="1001417"/>
            </a:xfrm>
          </p:grpSpPr>
          <p:sp>
            <p:nvSpPr>
              <p:cNvPr id="29" name="Rectangle 28">
                <a:extLst>
                  <a:ext uri="{FF2B5EF4-FFF2-40B4-BE49-F238E27FC236}">
                    <a16:creationId xmlns:a16="http://schemas.microsoft.com/office/drawing/2014/main" id="{98F391E3-C7B6-26B6-E4DD-524E6C1F2316}"/>
                  </a:ext>
                </a:extLst>
              </p:cNvPr>
              <p:cNvSpPr/>
              <p:nvPr/>
            </p:nvSpPr>
            <p:spPr>
              <a:xfrm>
                <a:off x="2215545" y="2781938"/>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0" name="Picture 29">
                <a:hlinkClick r:id="rId28" action="ppaction://hlinksldjump"/>
                <a:extLst>
                  <a:ext uri="{FF2B5EF4-FFF2-40B4-BE49-F238E27FC236}">
                    <a16:creationId xmlns:a16="http://schemas.microsoft.com/office/drawing/2014/main" id="{BC315945-855B-523F-D150-04F18E20E24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71571" y="2850643"/>
                <a:ext cx="842963" cy="842963"/>
              </a:xfrm>
              <a:prstGeom prst="rect">
                <a:avLst/>
              </a:prstGeom>
            </p:spPr>
          </p:pic>
        </p:grpSp>
      </p:grpSp>
      <p:grpSp>
        <p:nvGrpSpPr>
          <p:cNvPr id="42" name="Group 41">
            <a:extLst>
              <a:ext uri="{FF2B5EF4-FFF2-40B4-BE49-F238E27FC236}">
                <a16:creationId xmlns:a16="http://schemas.microsoft.com/office/drawing/2014/main" id="{D7A5A423-D507-D04F-6964-EB2B95540539}"/>
              </a:ext>
            </a:extLst>
          </p:cNvPr>
          <p:cNvGrpSpPr/>
          <p:nvPr/>
        </p:nvGrpSpPr>
        <p:grpSpPr>
          <a:xfrm>
            <a:off x="2971800" y="5656551"/>
            <a:ext cx="5868910" cy="1377734"/>
            <a:chOff x="2971800" y="5656551"/>
            <a:chExt cx="5868910" cy="1377734"/>
          </a:xfrm>
        </p:grpSpPr>
        <p:pic>
          <p:nvPicPr>
            <p:cNvPr id="18" name="Picture 18">
              <a:hlinkClick r:id="rId30"/>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210130" y="5656551"/>
              <a:ext cx="4630580" cy="1377734"/>
            </a:xfrm>
            <a:prstGeom prst="rect">
              <a:avLst/>
            </a:prstGeom>
          </p:spPr>
        </p:pic>
        <p:sp>
          <p:nvSpPr>
            <p:cNvPr id="26" name="TextBox 26">
              <a:hlinkClick r:id="rId30"/>
            </p:cNvPr>
            <p:cNvSpPr txBox="1"/>
            <p:nvPr/>
          </p:nvSpPr>
          <p:spPr>
            <a:xfrm>
              <a:off x="2971800" y="5953832"/>
              <a:ext cx="5105400" cy="774443"/>
            </a:xfrm>
            <a:prstGeom prst="rect">
              <a:avLst/>
            </a:prstGeom>
          </p:spPr>
          <p:txBody>
            <a:bodyPr wrap="square" lIns="0" tIns="0" rIns="0" bIns="0" rtlCol="0" anchor="t">
              <a:spAutoFit/>
            </a:bodyPr>
            <a:lstStyle/>
            <a:p>
              <a:pPr algn="r">
                <a:lnSpc>
                  <a:spcPts val="6500"/>
                </a:lnSpc>
              </a:pPr>
              <a:r>
                <a:rPr lang="en-US" sz="5000" spc="75" dirty="0">
                  <a:solidFill>
                    <a:srgbClr val="9F634B"/>
                  </a:solidFill>
                  <a:latin typeface="Advent Pro Bold Bold"/>
                </a:rPr>
                <a:t>Latihan</a:t>
              </a:r>
            </a:p>
          </p:txBody>
        </p:sp>
        <p:grpSp>
          <p:nvGrpSpPr>
            <p:cNvPr id="34" name="Group 33">
              <a:extLst>
                <a:ext uri="{FF2B5EF4-FFF2-40B4-BE49-F238E27FC236}">
                  <a16:creationId xmlns:a16="http://schemas.microsoft.com/office/drawing/2014/main" id="{9DB2C559-4F20-4B8D-590F-1EBAB521173C}"/>
                </a:ext>
              </a:extLst>
            </p:cNvPr>
            <p:cNvGrpSpPr/>
            <p:nvPr/>
          </p:nvGrpSpPr>
          <p:grpSpPr>
            <a:xfrm>
              <a:off x="4468811" y="5840986"/>
              <a:ext cx="955016" cy="1001417"/>
              <a:chOff x="14723231" y="4273625"/>
              <a:chExt cx="955016" cy="1001417"/>
            </a:xfrm>
          </p:grpSpPr>
          <p:sp>
            <p:nvSpPr>
              <p:cNvPr id="32" name="Rectangle 31">
                <a:extLst>
                  <a:ext uri="{FF2B5EF4-FFF2-40B4-BE49-F238E27FC236}">
                    <a16:creationId xmlns:a16="http://schemas.microsoft.com/office/drawing/2014/main" id="{2AF7FA40-9106-5109-9292-E650130A7D28}"/>
                  </a:ext>
                </a:extLst>
              </p:cNvPr>
              <p:cNvSpPr/>
              <p:nvPr/>
            </p:nvSpPr>
            <p:spPr>
              <a:xfrm>
                <a:off x="14723231" y="4273625"/>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3" name="Picture 8" descr="Bank Soal - Klassku">
                <a:hlinkClick r:id="" action="ppaction://noaction"/>
                <a:extLst>
                  <a:ext uri="{FF2B5EF4-FFF2-40B4-BE49-F238E27FC236}">
                    <a16:creationId xmlns:a16="http://schemas.microsoft.com/office/drawing/2014/main" id="{6CF74743-E8BF-88E9-D8AD-45934B70163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4723231" y="4349775"/>
                <a:ext cx="864000" cy="864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B917BAE-1F57-64EF-1A18-A23D2E1C0A0A}"/>
              </a:ext>
            </a:extLst>
          </p:cNvPr>
          <p:cNvGrpSpPr/>
          <p:nvPr/>
        </p:nvGrpSpPr>
        <p:grpSpPr>
          <a:xfrm>
            <a:off x="9505943" y="3762677"/>
            <a:ext cx="6038857" cy="1377734"/>
            <a:chOff x="9505943" y="3723834"/>
            <a:chExt cx="6038857" cy="1377734"/>
          </a:xfrm>
        </p:grpSpPr>
        <p:pic>
          <p:nvPicPr>
            <p:cNvPr id="17" name="Picture 17">
              <a:hlinkClick r:id="rId32" action="ppaction://hlinksldjump"/>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505943" y="3723834"/>
              <a:ext cx="4630580" cy="1377734"/>
            </a:xfrm>
            <a:prstGeom prst="rect">
              <a:avLst/>
            </a:prstGeom>
          </p:spPr>
        </p:pic>
        <p:sp>
          <p:nvSpPr>
            <p:cNvPr id="24" name="TextBox 24">
              <a:hlinkClick r:id="rId32" action="ppaction://hlinksldjump"/>
            </p:cNvPr>
            <p:cNvSpPr txBox="1"/>
            <p:nvPr/>
          </p:nvSpPr>
          <p:spPr>
            <a:xfrm>
              <a:off x="10484973" y="4041460"/>
              <a:ext cx="5059827" cy="774443"/>
            </a:xfrm>
            <a:prstGeom prst="rect">
              <a:avLst/>
            </a:prstGeom>
          </p:spPr>
          <p:txBody>
            <a:bodyPr wrap="square" lIns="0" tIns="0" rIns="0" bIns="0" rtlCol="0" anchor="t">
              <a:spAutoFit/>
            </a:bodyPr>
            <a:lstStyle/>
            <a:p>
              <a:pPr>
                <a:lnSpc>
                  <a:spcPts val="6500"/>
                </a:lnSpc>
              </a:pPr>
              <a:r>
                <a:rPr lang="en-US" sz="5000" spc="75" dirty="0" err="1">
                  <a:solidFill>
                    <a:srgbClr val="9F634B"/>
                  </a:solidFill>
                  <a:latin typeface="Advent Pro Bold Bold"/>
                </a:rPr>
                <a:t>Materi</a:t>
              </a:r>
              <a:endParaRPr lang="en-US" sz="5000" spc="75" dirty="0">
                <a:solidFill>
                  <a:srgbClr val="9F634B"/>
                </a:solidFill>
                <a:latin typeface="Advent Pro Bold Bold"/>
              </a:endParaRPr>
            </a:p>
          </p:txBody>
        </p:sp>
        <p:grpSp>
          <p:nvGrpSpPr>
            <p:cNvPr id="37" name="Group 36">
              <a:extLst>
                <a:ext uri="{FF2B5EF4-FFF2-40B4-BE49-F238E27FC236}">
                  <a16:creationId xmlns:a16="http://schemas.microsoft.com/office/drawing/2014/main" id="{52E63C88-979A-6B75-E627-3C4228E0CB92}"/>
                </a:ext>
              </a:extLst>
            </p:cNvPr>
            <p:cNvGrpSpPr/>
            <p:nvPr/>
          </p:nvGrpSpPr>
          <p:grpSpPr>
            <a:xfrm>
              <a:off x="12898100" y="3925974"/>
              <a:ext cx="955016" cy="1001417"/>
              <a:chOff x="2215545" y="4212358"/>
              <a:chExt cx="955016" cy="1001417"/>
            </a:xfrm>
          </p:grpSpPr>
          <p:sp>
            <p:nvSpPr>
              <p:cNvPr id="35" name="Rectangle 34">
                <a:extLst>
                  <a:ext uri="{FF2B5EF4-FFF2-40B4-BE49-F238E27FC236}">
                    <a16:creationId xmlns:a16="http://schemas.microsoft.com/office/drawing/2014/main" id="{B2286639-EAFC-BD2D-6474-CE71B8C3F6F7}"/>
                  </a:ext>
                </a:extLst>
              </p:cNvPr>
              <p:cNvSpPr/>
              <p:nvPr/>
            </p:nvSpPr>
            <p:spPr>
              <a:xfrm>
                <a:off x="2215545" y="4212358"/>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6" name="Picture 35">
                <a:hlinkClick r:id="rId32" action="ppaction://hlinksldjump"/>
                <a:extLst>
                  <a:ext uri="{FF2B5EF4-FFF2-40B4-BE49-F238E27FC236}">
                    <a16:creationId xmlns:a16="http://schemas.microsoft.com/office/drawing/2014/main" id="{591EC9C9-C362-51E2-703E-CFCC1B6AFFC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244562" y="4274382"/>
                <a:ext cx="828000" cy="828000"/>
              </a:xfrm>
              <a:prstGeom prst="rect">
                <a:avLst/>
              </a:prstGeom>
            </p:spPr>
          </p:pic>
        </p:grpSp>
      </p:grpSp>
      <p:grpSp>
        <p:nvGrpSpPr>
          <p:cNvPr id="43" name="Group 42">
            <a:extLst>
              <a:ext uri="{FF2B5EF4-FFF2-40B4-BE49-F238E27FC236}">
                <a16:creationId xmlns:a16="http://schemas.microsoft.com/office/drawing/2014/main" id="{E60991F7-7F67-3F8B-E3AE-96775A755CE6}"/>
              </a:ext>
            </a:extLst>
          </p:cNvPr>
          <p:cNvGrpSpPr/>
          <p:nvPr/>
        </p:nvGrpSpPr>
        <p:grpSpPr>
          <a:xfrm>
            <a:off x="9505943" y="5656551"/>
            <a:ext cx="6115057" cy="1377734"/>
            <a:chOff x="9505943" y="5653035"/>
            <a:chExt cx="6115057" cy="1377734"/>
          </a:xfrm>
        </p:grpSpPr>
        <p:pic>
          <p:nvPicPr>
            <p:cNvPr id="19" name="Picture 19">
              <a:hlinkClick r:id="rId34" action="ppaction://hlinksldjump"/>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505943" y="5653035"/>
              <a:ext cx="4630580" cy="1377734"/>
            </a:xfrm>
            <a:prstGeom prst="rect">
              <a:avLst/>
            </a:prstGeom>
          </p:spPr>
        </p:pic>
        <p:sp>
          <p:nvSpPr>
            <p:cNvPr id="25" name="TextBox 25">
              <a:hlinkClick r:id="rId34" action="ppaction://hlinksldjump"/>
            </p:cNvPr>
            <p:cNvSpPr txBox="1"/>
            <p:nvPr/>
          </p:nvSpPr>
          <p:spPr>
            <a:xfrm>
              <a:off x="10561173" y="5974690"/>
              <a:ext cx="5059827" cy="774443"/>
            </a:xfrm>
            <a:prstGeom prst="rect">
              <a:avLst/>
            </a:prstGeom>
          </p:spPr>
          <p:txBody>
            <a:bodyPr lIns="0" tIns="0" rIns="0" bIns="0" rtlCol="0" anchor="t">
              <a:spAutoFit/>
            </a:bodyPr>
            <a:lstStyle/>
            <a:p>
              <a:pPr>
                <a:lnSpc>
                  <a:spcPts val="6500"/>
                </a:lnSpc>
              </a:pPr>
              <a:r>
                <a:rPr lang="en-US" sz="5000" spc="75" dirty="0" err="1">
                  <a:solidFill>
                    <a:srgbClr val="9F634B"/>
                  </a:solidFill>
                  <a:latin typeface="Advent Pro Bold Bold"/>
                </a:rPr>
                <a:t>Profil</a:t>
              </a:r>
              <a:endParaRPr lang="en-US" sz="5000" spc="75" dirty="0">
                <a:solidFill>
                  <a:srgbClr val="9F634B"/>
                </a:solidFill>
                <a:latin typeface="Advent Pro Bold Bold"/>
              </a:endParaRPr>
            </a:p>
          </p:txBody>
        </p:sp>
        <p:grpSp>
          <p:nvGrpSpPr>
            <p:cNvPr id="40" name="Group 39">
              <a:extLst>
                <a:ext uri="{FF2B5EF4-FFF2-40B4-BE49-F238E27FC236}">
                  <a16:creationId xmlns:a16="http://schemas.microsoft.com/office/drawing/2014/main" id="{56B52823-D69F-B06E-CB18-5854FC07A9AF}"/>
                </a:ext>
              </a:extLst>
            </p:cNvPr>
            <p:cNvGrpSpPr/>
            <p:nvPr/>
          </p:nvGrpSpPr>
          <p:grpSpPr>
            <a:xfrm>
              <a:off x="12919807" y="5840344"/>
              <a:ext cx="955016" cy="1001417"/>
              <a:chOff x="14811777" y="7277661"/>
              <a:chExt cx="955016" cy="1001417"/>
            </a:xfrm>
          </p:grpSpPr>
          <p:sp>
            <p:nvSpPr>
              <p:cNvPr id="38" name="Rectangle 37">
                <a:extLst>
                  <a:ext uri="{FF2B5EF4-FFF2-40B4-BE49-F238E27FC236}">
                    <a16:creationId xmlns:a16="http://schemas.microsoft.com/office/drawing/2014/main" id="{A1569F5E-8FA3-D9D9-3EC5-8E5452F3BBE6}"/>
                  </a:ext>
                </a:extLst>
              </p:cNvPr>
              <p:cNvSpPr/>
              <p:nvPr/>
            </p:nvSpPr>
            <p:spPr>
              <a:xfrm>
                <a:off x="14811777" y="7277661"/>
                <a:ext cx="955016" cy="1001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39" name="Picture 12" descr="Profile - Free people icons">
                <a:hlinkClick r:id="" action="ppaction://noaction"/>
                <a:extLst>
                  <a:ext uri="{FF2B5EF4-FFF2-40B4-BE49-F238E27FC236}">
                    <a16:creationId xmlns:a16="http://schemas.microsoft.com/office/drawing/2014/main" id="{FFBEF334-48CD-796B-995C-BAE1761412DC}"/>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4860746" y="7333954"/>
                <a:ext cx="864000" cy="864000"/>
              </a:xfrm>
              <a:prstGeom prst="rect">
                <a:avLst/>
              </a:prstGeom>
              <a:noFill/>
              <a:extLst>
                <a:ext uri="{909E8E84-426E-40DD-AFC4-6F175D3DCCD1}">
                  <a14:hiddenFill xmlns:a14="http://schemas.microsoft.com/office/drawing/2010/main">
                    <a:solidFill>
                      <a:srgbClr val="FFFFFF"/>
                    </a:solidFill>
                  </a14:hiddenFill>
                </a:ext>
              </a:extLst>
            </p:spPr>
          </p:pic>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sp>
        <p:nvSpPr>
          <p:cNvPr id="2" name="AutoShape 2"/>
          <p:cNvSpPr/>
          <p:nvPr/>
        </p:nvSpPr>
        <p:spPr>
          <a:xfrm>
            <a:off x="9124297" y="4024403"/>
            <a:ext cx="7519172" cy="0"/>
          </a:xfrm>
          <a:prstGeom prst="line">
            <a:avLst/>
          </a:prstGeom>
          <a:ln w="47625" cap="flat">
            <a:solidFill>
              <a:srgbClr val="9F634B"/>
            </a:solidFill>
            <a:prstDash val="sysDot"/>
            <a:headEnd type="none" w="sm" len="sm"/>
            <a:tailEnd type="none" w="sm" len="sm"/>
          </a:ln>
        </p:spPr>
      </p:sp>
      <p:sp>
        <p:nvSpPr>
          <p:cNvPr id="3" name="AutoShape 3"/>
          <p:cNvSpPr/>
          <p:nvPr/>
        </p:nvSpPr>
        <p:spPr>
          <a:xfrm>
            <a:off x="9124297" y="5846368"/>
            <a:ext cx="7519172" cy="0"/>
          </a:xfrm>
          <a:prstGeom prst="line">
            <a:avLst/>
          </a:prstGeom>
          <a:ln w="47625" cap="flat">
            <a:solidFill>
              <a:srgbClr val="9F634B"/>
            </a:solidFill>
            <a:prstDash val="sysDot"/>
            <a:headEnd type="none" w="sm" len="sm"/>
            <a:tailEnd type="none" w="sm" len="sm"/>
          </a:ln>
        </p:spPr>
      </p:sp>
      <p:sp>
        <p:nvSpPr>
          <p:cNvPr id="4" name="AutoShape 4"/>
          <p:cNvSpPr/>
          <p:nvPr/>
        </p:nvSpPr>
        <p:spPr>
          <a:xfrm>
            <a:off x="9124297" y="7668332"/>
            <a:ext cx="7519172" cy="0"/>
          </a:xfrm>
          <a:prstGeom prst="line">
            <a:avLst/>
          </a:prstGeom>
          <a:ln w="47625" cap="flat">
            <a:solidFill>
              <a:srgbClr val="9F634B"/>
            </a:solidFill>
            <a:prstDash val="sysDot"/>
            <a:headEnd type="none" w="sm" len="sm"/>
            <a:tailEnd type="none" w="sm" len="sm"/>
          </a:ln>
        </p:spPr>
      </p:sp>
      <p:pic>
        <p:nvPicPr>
          <p:cNvPr id="5" name="Picture 5"/>
          <p:cNvPicPr>
            <a:picLocks noChangeAspect="1"/>
          </p:cNvPicPr>
          <p:nvPr/>
        </p:nvPicPr>
        <p:blipFill>
          <a:blip r:embed="rId4"/>
          <a:srcRect/>
          <a:stretch>
            <a:fillRect/>
          </a:stretch>
        </p:blipFill>
        <p:spPr>
          <a:xfrm>
            <a:off x="280241" y="264626"/>
            <a:ext cx="3374370" cy="152814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057400" y="1792774"/>
            <a:ext cx="6954648" cy="8494226"/>
          </a:xfrm>
          <a:prstGeom prst="rect">
            <a:avLst/>
          </a:prstGeom>
        </p:spPr>
      </p:pic>
      <p:sp>
        <p:nvSpPr>
          <p:cNvPr id="7" name="TextBox 7"/>
          <p:cNvSpPr txBox="1"/>
          <p:nvPr/>
        </p:nvSpPr>
        <p:spPr>
          <a:xfrm>
            <a:off x="8508467" y="1109869"/>
            <a:ext cx="8750833" cy="1390650"/>
          </a:xfrm>
          <a:prstGeom prst="rect">
            <a:avLst/>
          </a:prstGeom>
        </p:spPr>
        <p:txBody>
          <a:bodyPr lIns="0" tIns="0" rIns="0" bIns="0" rtlCol="0" anchor="t">
            <a:spAutoFit/>
          </a:bodyPr>
          <a:lstStyle/>
          <a:p>
            <a:pPr algn="ctr">
              <a:lnSpc>
                <a:spcPts val="9900"/>
              </a:lnSpc>
            </a:pPr>
            <a:r>
              <a:rPr lang="en-US" sz="9000">
                <a:solidFill>
                  <a:srgbClr val="754F36"/>
                </a:solidFill>
                <a:latin typeface="Adumu Regular"/>
              </a:rPr>
              <a:t>PETUNJUK</a:t>
            </a:r>
          </a:p>
        </p:txBody>
      </p:sp>
      <p:sp>
        <p:nvSpPr>
          <p:cNvPr id="8" name="TextBox 8"/>
          <p:cNvSpPr txBox="1"/>
          <p:nvPr/>
        </p:nvSpPr>
        <p:spPr>
          <a:xfrm>
            <a:off x="9682089" y="4276133"/>
            <a:ext cx="6403589" cy="889150"/>
          </a:xfrm>
          <a:prstGeom prst="rect">
            <a:avLst/>
          </a:prstGeom>
        </p:spPr>
        <p:txBody>
          <a:bodyPr lIns="0" tIns="0" rIns="0" bIns="0" rtlCol="0" anchor="t">
            <a:spAutoFit/>
          </a:bodyPr>
          <a:lstStyle/>
          <a:p>
            <a:pPr algn="ctr">
              <a:lnSpc>
                <a:spcPts val="3559"/>
              </a:lnSpc>
            </a:pPr>
            <a:r>
              <a:rPr lang="en-US" sz="2738">
                <a:solidFill>
                  <a:srgbClr val="9F634B"/>
                </a:solidFill>
                <a:latin typeface="Advent Pro Bold"/>
              </a:rPr>
              <a:t>Bacalah materi untuk memahami pelajaran ini!</a:t>
            </a:r>
          </a:p>
        </p:txBody>
      </p:sp>
      <p:sp>
        <p:nvSpPr>
          <p:cNvPr id="9" name="TextBox 9"/>
          <p:cNvSpPr txBox="1"/>
          <p:nvPr/>
        </p:nvSpPr>
        <p:spPr>
          <a:xfrm>
            <a:off x="9515013" y="6098439"/>
            <a:ext cx="6737742" cy="889150"/>
          </a:xfrm>
          <a:prstGeom prst="rect">
            <a:avLst/>
          </a:prstGeom>
        </p:spPr>
        <p:txBody>
          <a:bodyPr lIns="0" tIns="0" rIns="0" bIns="0" rtlCol="0" anchor="t">
            <a:spAutoFit/>
          </a:bodyPr>
          <a:lstStyle/>
          <a:p>
            <a:pPr algn="ctr">
              <a:lnSpc>
                <a:spcPts val="3559"/>
              </a:lnSpc>
            </a:pPr>
            <a:r>
              <a:rPr lang="en-US" sz="2738">
                <a:solidFill>
                  <a:srgbClr val="9F634B"/>
                </a:solidFill>
                <a:latin typeface="Advent Pro Bold"/>
              </a:rPr>
              <a:t>Lakukan latihan untuk menguji kemampuan anda!</a:t>
            </a:r>
          </a:p>
        </p:txBody>
      </p:sp>
      <p:sp>
        <p:nvSpPr>
          <p:cNvPr id="10" name="TextBox 10"/>
          <p:cNvSpPr txBox="1"/>
          <p:nvPr/>
        </p:nvSpPr>
        <p:spPr>
          <a:xfrm>
            <a:off x="9682089" y="7920745"/>
            <a:ext cx="6403589" cy="889150"/>
          </a:xfrm>
          <a:prstGeom prst="rect">
            <a:avLst/>
          </a:prstGeom>
        </p:spPr>
        <p:txBody>
          <a:bodyPr lIns="0" tIns="0" rIns="0" bIns="0" rtlCol="0" anchor="t">
            <a:spAutoFit/>
          </a:bodyPr>
          <a:lstStyle/>
          <a:p>
            <a:pPr algn="ctr">
              <a:lnSpc>
                <a:spcPts val="3559"/>
              </a:lnSpc>
            </a:pPr>
            <a:r>
              <a:rPr lang="en-US" sz="2738">
                <a:solidFill>
                  <a:srgbClr val="9F634B"/>
                </a:solidFill>
                <a:latin typeface="Advent Pro Bold"/>
              </a:rPr>
              <a:t>Buka profil untuk mengetahui pembuat multimedia ini!</a:t>
            </a:r>
          </a:p>
        </p:txBody>
      </p:sp>
      <p:pic>
        <p:nvPicPr>
          <p:cNvPr id="11" name="Picture 11">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p:nvPr/>
        </p:nvGrpSpPr>
        <p:grpSpPr>
          <a:xfrm>
            <a:off x="0" y="4456790"/>
            <a:ext cx="18288000" cy="5973418"/>
            <a:chOff x="0" y="0"/>
            <a:chExt cx="4816593" cy="1573246"/>
          </a:xfrm>
        </p:grpSpPr>
        <p:sp>
          <p:nvSpPr>
            <p:cNvPr id="3" name="Freeform 3"/>
            <p:cNvSpPr/>
            <p:nvPr/>
          </p:nvSpPr>
          <p:spPr>
            <a:xfrm>
              <a:off x="0" y="0"/>
              <a:ext cx="4816592" cy="1573246"/>
            </a:xfrm>
            <a:custGeom>
              <a:avLst/>
              <a:gdLst/>
              <a:ahLst/>
              <a:cxnLst/>
              <a:rect l="l" t="t" r="r" b="b"/>
              <a:pathLst>
                <a:path w="4816592" h="1573246">
                  <a:moveTo>
                    <a:pt x="0" y="0"/>
                  </a:moveTo>
                  <a:lnTo>
                    <a:pt x="4816592" y="0"/>
                  </a:lnTo>
                  <a:lnTo>
                    <a:pt x="4816592" y="1573246"/>
                  </a:lnTo>
                  <a:lnTo>
                    <a:pt x="0" y="1573246"/>
                  </a:lnTo>
                  <a:close/>
                </a:path>
              </a:pathLst>
            </a:custGeom>
            <a:solidFill>
              <a:srgbClr val="9F634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0674" y="4032634"/>
            <a:ext cx="1514842" cy="84831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894800" y="4032634"/>
            <a:ext cx="1514842" cy="848312"/>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0274" y="4032634"/>
            <a:ext cx="1514842" cy="84831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3185749" y="4032634"/>
            <a:ext cx="1514842" cy="848312"/>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95015" y="4032634"/>
            <a:ext cx="1514842" cy="848312"/>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14640489" y="4032634"/>
            <a:ext cx="1514842" cy="848312"/>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85963" y="4032634"/>
            <a:ext cx="1514842" cy="848312"/>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16931437" y="4032634"/>
            <a:ext cx="1514842" cy="848312"/>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31223" y="4032634"/>
            <a:ext cx="1514842" cy="848312"/>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5476697" y="4032634"/>
            <a:ext cx="1514842" cy="848312"/>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22171" y="4032634"/>
            <a:ext cx="1514842" cy="848312"/>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7767645" y="4032634"/>
            <a:ext cx="1514842" cy="848312"/>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13119" y="4032634"/>
            <a:ext cx="1514842" cy="848312"/>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10058593" y="4032634"/>
            <a:ext cx="1514842" cy="848312"/>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4067" y="4032634"/>
            <a:ext cx="1514842" cy="848312"/>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8133" flipH="1">
            <a:off x="12349541" y="4032634"/>
            <a:ext cx="1514842" cy="848312"/>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36761">
            <a:off x="16339695" y="9894035"/>
            <a:ext cx="753984" cy="708745"/>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36761">
            <a:off x="17155853" y="9723588"/>
            <a:ext cx="507159" cy="476730"/>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318120">
            <a:off x="16822696" y="9078630"/>
            <a:ext cx="507159" cy="476730"/>
          </a:xfrm>
          <a:prstGeom prst="rect">
            <a:avLst/>
          </a:prstGeom>
        </p:spPr>
      </p:pic>
      <p:pic>
        <p:nvPicPr>
          <p:cNvPr id="24" name="Picture 2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106228">
            <a:off x="17477540" y="9094185"/>
            <a:ext cx="739785" cy="682381"/>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25475">
            <a:off x="-95850" y="8792766"/>
            <a:ext cx="753984" cy="708745"/>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25475">
            <a:off x="436882" y="9536795"/>
            <a:ext cx="507159" cy="476730"/>
          </a:xfrm>
          <a:prstGeom prst="rect">
            <a:avLst/>
          </a:prstGeom>
        </p:spPr>
      </p:pic>
      <p:pic>
        <p:nvPicPr>
          <p:cNvPr id="27" name="Picture 2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555884">
            <a:off x="1009321" y="9090388"/>
            <a:ext cx="507159" cy="476730"/>
          </a:xfrm>
          <a:prstGeom prst="rect">
            <a:avLst/>
          </a:prstGeom>
        </p:spPr>
      </p:pic>
      <p:pic>
        <p:nvPicPr>
          <p:cNvPr id="28" name="Picture 2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656007">
            <a:off x="918903" y="9767323"/>
            <a:ext cx="739785" cy="682381"/>
          </a:xfrm>
          <a:prstGeom prst="rect">
            <a:avLst/>
          </a:prstGeom>
        </p:spPr>
      </p:pic>
      <p:pic>
        <p:nvPicPr>
          <p:cNvPr id="29" name="Picture 2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73643">
            <a:off x="8817716" y="9792400"/>
            <a:ext cx="753984" cy="708745"/>
          </a:xfrm>
          <a:prstGeom prst="rect">
            <a:avLst/>
          </a:prstGeom>
        </p:spPr>
      </p:pic>
      <p:pic>
        <p:nvPicPr>
          <p:cNvPr id="30" name="Picture 3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73643">
            <a:off x="9678793" y="10041843"/>
            <a:ext cx="507159" cy="476730"/>
          </a:xfrm>
          <a:prstGeom prst="rect">
            <a:avLst/>
          </a:prstGeom>
        </p:spPr>
      </p:pic>
      <p:pic>
        <p:nvPicPr>
          <p:cNvPr id="31" name="Picture 3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55003">
            <a:off x="9747104" y="9319140"/>
            <a:ext cx="507159" cy="476730"/>
          </a:xfrm>
          <a:prstGeom prst="rect">
            <a:avLst/>
          </a:prstGeom>
        </p:spPr>
      </p:pic>
      <p:pic>
        <p:nvPicPr>
          <p:cNvPr id="32" name="Picture 3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143111">
            <a:off x="10215607" y="9732734"/>
            <a:ext cx="739785" cy="682381"/>
          </a:xfrm>
          <a:prstGeom prst="rect">
            <a:avLst/>
          </a:prstGeom>
        </p:spPr>
      </p:pic>
      <p:sp>
        <p:nvSpPr>
          <p:cNvPr id="33" name="TextBox 33"/>
          <p:cNvSpPr txBox="1"/>
          <p:nvPr/>
        </p:nvSpPr>
        <p:spPr>
          <a:xfrm>
            <a:off x="4437052" y="1038225"/>
            <a:ext cx="9413897" cy="2276475"/>
          </a:xfrm>
          <a:prstGeom prst="rect">
            <a:avLst/>
          </a:prstGeom>
        </p:spPr>
        <p:txBody>
          <a:bodyPr lIns="0" tIns="0" rIns="0" bIns="0" rtlCol="0" anchor="t">
            <a:spAutoFit/>
          </a:bodyPr>
          <a:lstStyle/>
          <a:p>
            <a:pPr algn="ctr">
              <a:lnSpc>
                <a:spcPts val="16500"/>
              </a:lnSpc>
            </a:pPr>
            <a:r>
              <a:rPr lang="en-US" sz="15000">
                <a:solidFill>
                  <a:srgbClr val="754F36"/>
                </a:solidFill>
                <a:latin typeface="Adumu Regular"/>
              </a:rPr>
              <a:t>MATERI</a:t>
            </a:r>
          </a:p>
        </p:txBody>
      </p:sp>
      <p:grpSp>
        <p:nvGrpSpPr>
          <p:cNvPr id="50" name="Group 49">
            <a:extLst>
              <a:ext uri="{FF2B5EF4-FFF2-40B4-BE49-F238E27FC236}">
                <a16:creationId xmlns:a16="http://schemas.microsoft.com/office/drawing/2014/main" id="{01457D69-5FAC-51E7-04B3-30D675E1D7D8}"/>
              </a:ext>
            </a:extLst>
          </p:cNvPr>
          <p:cNvGrpSpPr/>
          <p:nvPr/>
        </p:nvGrpSpPr>
        <p:grpSpPr>
          <a:xfrm>
            <a:off x="6828710" y="5324475"/>
            <a:ext cx="4630580" cy="1377734"/>
            <a:chOff x="6828710" y="5324475"/>
            <a:chExt cx="4630580" cy="1377734"/>
          </a:xfrm>
        </p:grpSpPr>
        <p:pic>
          <p:nvPicPr>
            <p:cNvPr id="34" name="Picture 3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828710" y="5324475"/>
              <a:ext cx="4630580" cy="1377734"/>
            </a:xfrm>
            <a:prstGeom prst="rect">
              <a:avLst/>
            </a:prstGeom>
          </p:spPr>
        </p:pic>
        <p:sp>
          <p:nvSpPr>
            <p:cNvPr id="35" name="TextBox 35">
              <a:hlinkClick r:id="rId12" action="ppaction://hlinksldjump"/>
            </p:cNvPr>
            <p:cNvSpPr txBox="1"/>
            <p:nvPr/>
          </p:nvSpPr>
          <p:spPr>
            <a:xfrm>
              <a:off x="7741831" y="5372100"/>
              <a:ext cx="3611969" cy="1181100"/>
            </a:xfrm>
            <a:prstGeom prst="rect">
              <a:avLst/>
            </a:prstGeom>
          </p:spPr>
          <p:txBody>
            <a:bodyPr wrap="square" lIns="0" tIns="0" rIns="0" bIns="0" rtlCol="0" anchor="t">
              <a:spAutoFit/>
            </a:bodyPr>
            <a:lstStyle/>
            <a:p>
              <a:pPr algn="ctr">
                <a:lnSpc>
                  <a:spcPts val="4500"/>
                </a:lnSpc>
              </a:pPr>
              <a:r>
                <a:rPr lang="en-US" sz="4000" dirty="0" err="1">
                  <a:solidFill>
                    <a:srgbClr val="754F36"/>
                  </a:solidFill>
                  <a:latin typeface="Advent Pro Bold Bold"/>
                </a:rPr>
                <a:t>Jenis-Jenis</a:t>
              </a:r>
              <a:r>
                <a:rPr lang="en-US" sz="4000" dirty="0">
                  <a:solidFill>
                    <a:srgbClr val="754F36"/>
                  </a:solidFill>
                  <a:latin typeface="Advent Pro Bold Bold"/>
                </a:rPr>
                <a:t> </a:t>
              </a:r>
              <a:r>
                <a:rPr lang="en-US" sz="4000" dirty="0" err="1">
                  <a:solidFill>
                    <a:srgbClr val="754F36"/>
                  </a:solidFill>
                  <a:latin typeface="Advent Pro Bold Bold"/>
                </a:rPr>
                <a:t>Manusia</a:t>
              </a:r>
              <a:r>
                <a:rPr lang="en-US" sz="4000" dirty="0">
                  <a:solidFill>
                    <a:srgbClr val="754F36"/>
                  </a:solidFill>
                  <a:latin typeface="Advent Pro Bold Bold"/>
                </a:rPr>
                <a:t> </a:t>
              </a:r>
              <a:r>
                <a:rPr lang="en-US" sz="4000" dirty="0" err="1">
                  <a:solidFill>
                    <a:srgbClr val="754F36"/>
                  </a:solidFill>
                  <a:latin typeface="Advent Pro Bold Bold"/>
                </a:rPr>
                <a:t>Purba</a:t>
              </a:r>
              <a:endParaRPr lang="en-US" sz="4000" dirty="0">
                <a:solidFill>
                  <a:srgbClr val="754F36"/>
                </a:solidFill>
                <a:latin typeface="Advent Pro Bold Bold"/>
              </a:endParaRPr>
            </a:p>
          </p:txBody>
        </p:sp>
      </p:grpSp>
      <p:grpSp>
        <p:nvGrpSpPr>
          <p:cNvPr id="49" name="Group 48">
            <a:extLst>
              <a:ext uri="{FF2B5EF4-FFF2-40B4-BE49-F238E27FC236}">
                <a16:creationId xmlns:a16="http://schemas.microsoft.com/office/drawing/2014/main" id="{F7FD500E-6C13-4D5B-4977-10AA54AB83FF}"/>
              </a:ext>
            </a:extLst>
          </p:cNvPr>
          <p:cNvGrpSpPr/>
          <p:nvPr/>
        </p:nvGrpSpPr>
        <p:grpSpPr>
          <a:xfrm>
            <a:off x="11780129" y="5324475"/>
            <a:ext cx="4630580" cy="1377734"/>
            <a:chOff x="11780129" y="5324475"/>
            <a:chExt cx="4630580" cy="1377734"/>
          </a:xfrm>
        </p:grpSpPr>
        <p:pic>
          <p:nvPicPr>
            <p:cNvPr id="36" name="Picture 3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780129" y="5324475"/>
              <a:ext cx="4630580" cy="1377734"/>
            </a:xfrm>
            <a:prstGeom prst="rect">
              <a:avLst/>
            </a:prstGeom>
          </p:spPr>
        </p:pic>
        <p:sp>
          <p:nvSpPr>
            <p:cNvPr id="37" name="TextBox 37">
              <a:hlinkClick r:id="rId13" action="ppaction://hlinksldjump"/>
            </p:cNvPr>
            <p:cNvSpPr txBox="1"/>
            <p:nvPr/>
          </p:nvSpPr>
          <p:spPr>
            <a:xfrm>
              <a:off x="12694831" y="5460892"/>
              <a:ext cx="3611969" cy="1181100"/>
            </a:xfrm>
            <a:prstGeom prst="rect">
              <a:avLst/>
            </a:prstGeom>
          </p:spPr>
          <p:txBody>
            <a:bodyPr wrap="square" lIns="0" tIns="0" rIns="0" bIns="0" rtlCol="0" anchor="t">
              <a:spAutoFit/>
            </a:bodyPr>
            <a:lstStyle/>
            <a:p>
              <a:pPr algn="ctr">
                <a:lnSpc>
                  <a:spcPts val="4500"/>
                </a:lnSpc>
              </a:pPr>
              <a:r>
                <a:rPr lang="en-US" sz="4000" dirty="0" err="1">
                  <a:solidFill>
                    <a:srgbClr val="754F36"/>
                  </a:solidFill>
                  <a:latin typeface="Advent Pro Bold Bold"/>
                </a:rPr>
                <a:t>Pola</a:t>
              </a:r>
              <a:r>
                <a:rPr lang="en-US" sz="4000" dirty="0">
                  <a:solidFill>
                    <a:srgbClr val="754F36"/>
                  </a:solidFill>
                  <a:latin typeface="Advent Pro Bold Bold"/>
                </a:rPr>
                <a:t> </a:t>
              </a:r>
              <a:r>
                <a:rPr lang="en-US" sz="4000" dirty="0" err="1">
                  <a:solidFill>
                    <a:srgbClr val="754F36"/>
                  </a:solidFill>
                  <a:latin typeface="Advent Pro Bold Bold"/>
                </a:rPr>
                <a:t>Kehidupan</a:t>
              </a:r>
              <a:r>
                <a:rPr lang="en-US" sz="4000" dirty="0">
                  <a:solidFill>
                    <a:srgbClr val="754F36"/>
                  </a:solidFill>
                  <a:latin typeface="Advent Pro Bold Bold"/>
                </a:rPr>
                <a:t> </a:t>
              </a:r>
              <a:r>
                <a:rPr lang="en-US" sz="4000" dirty="0" err="1">
                  <a:solidFill>
                    <a:srgbClr val="754F36"/>
                  </a:solidFill>
                  <a:latin typeface="Advent Pro Bold Bold"/>
                </a:rPr>
                <a:t>Manusia</a:t>
              </a:r>
              <a:r>
                <a:rPr lang="en-US" sz="4000" dirty="0">
                  <a:solidFill>
                    <a:srgbClr val="754F36"/>
                  </a:solidFill>
                  <a:latin typeface="Advent Pro Bold Bold"/>
                </a:rPr>
                <a:t> </a:t>
              </a:r>
              <a:r>
                <a:rPr lang="en-US" sz="4000" dirty="0" err="1">
                  <a:solidFill>
                    <a:srgbClr val="754F36"/>
                  </a:solidFill>
                  <a:latin typeface="Advent Pro Bold Bold"/>
                </a:rPr>
                <a:t>Purba</a:t>
              </a:r>
              <a:endParaRPr lang="en-US" sz="4000" dirty="0">
                <a:solidFill>
                  <a:srgbClr val="754F36"/>
                </a:solidFill>
                <a:latin typeface="Advent Pro Bold Bold"/>
              </a:endParaRPr>
            </a:p>
          </p:txBody>
        </p:sp>
      </p:grpSp>
      <p:grpSp>
        <p:nvGrpSpPr>
          <p:cNvPr id="46" name="Group 45">
            <a:extLst>
              <a:ext uri="{FF2B5EF4-FFF2-40B4-BE49-F238E27FC236}">
                <a16:creationId xmlns:a16="http://schemas.microsoft.com/office/drawing/2014/main" id="{4ECC9593-3F6C-BB73-5A7C-B2E5CD37BBCD}"/>
              </a:ext>
            </a:extLst>
          </p:cNvPr>
          <p:cNvGrpSpPr/>
          <p:nvPr/>
        </p:nvGrpSpPr>
        <p:grpSpPr>
          <a:xfrm>
            <a:off x="1874280" y="5324475"/>
            <a:ext cx="4678920" cy="1377734"/>
            <a:chOff x="1874280" y="5324475"/>
            <a:chExt cx="4678920" cy="1377734"/>
          </a:xfrm>
        </p:grpSpPr>
        <p:pic>
          <p:nvPicPr>
            <p:cNvPr id="38" name="Picture 3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74280" y="5324475"/>
              <a:ext cx="4630580" cy="1377734"/>
            </a:xfrm>
            <a:prstGeom prst="rect">
              <a:avLst/>
            </a:prstGeom>
          </p:spPr>
        </p:pic>
        <p:sp>
          <p:nvSpPr>
            <p:cNvPr id="39" name="TextBox 39">
              <a:hlinkClick r:id="rId14" action="ppaction://hlinksldjump"/>
            </p:cNvPr>
            <p:cNvSpPr txBox="1"/>
            <p:nvPr/>
          </p:nvSpPr>
          <p:spPr>
            <a:xfrm>
              <a:off x="2941231" y="5726928"/>
              <a:ext cx="3611969" cy="577081"/>
            </a:xfrm>
            <a:prstGeom prst="rect">
              <a:avLst/>
            </a:prstGeom>
          </p:spPr>
          <p:txBody>
            <a:bodyPr wrap="square" lIns="0" tIns="0" rIns="0" bIns="0" rtlCol="0" anchor="t">
              <a:spAutoFit/>
            </a:bodyPr>
            <a:lstStyle/>
            <a:p>
              <a:pPr algn="ctr">
                <a:lnSpc>
                  <a:spcPts val="4500"/>
                </a:lnSpc>
              </a:pPr>
              <a:r>
                <a:rPr lang="en-US" sz="4000" dirty="0" err="1">
                  <a:solidFill>
                    <a:srgbClr val="754F36"/>
                  </a:solidFill>
                  <a:latin typeface="Advent Pro Bold Bold"/>
                </a:rPr>
                <a:t>Manusia</a:t>
              </a:r>
              <a:r>
                <a:rPr lang="en-US" sz="4000" dirty="0">
                  <a:solidFill>
                    <a:srgbClr val="754F36"/>
                  </a:solidFill>
                  <a:latin typeface="Advent Pro Bold Bold"/>
                </a:rPr>
                <a:t> </a:t>
              </a:r>
              <a:r>
                <a:rPr lang="en-US" sz="4000" dirty="0" err="1">
                  <a:solidFill>
                    <a:srgbClr val="754F36"/>
                  </a:solidFill>
                  <a:latin typeface="Advent Pro Bold Bold"/>
                </a:rPr>
                <a:t>Purba</a:t>
              </a:r>
              <a:endParaRPr lang="en-US" sz="4000" dirty="0">
                <a:solidFill>
                  <a:srgbClr val="754F36"/>
                </a:solidFill>
                <a:latin typeface="Advent Pro Bold Bold"/>
              </a:endParaRPr>
            </a:p>
          </p:txBody>
        </p:sp>
      </p:grpSp>
      <p:grpSp>
        <p:nvGrpSpPr>
          <p:cNvPr id="48" name="Group 47">
            <a:extLst>
              <a:ext uri="{FF2B5EF4-FFF2-40B4-BE49-F238E27FC236}">
                <a16:creationId xmlns:a16="http://schemas.microsoft.com/office/drawing/2014/main" id="{64CBB0AE-D23C-5D39-C6A3-638CE730EB67}"/>
              </a:ext>
            </a:extLst>
          </p:cNvPr>
          <p:cNvGrpSpPr/>
          <p:nvPr/>
        </p:nvGrpSpPr>
        <p:grpSpPr>
          <a:xfrm>
            <a:off x="1903570" y="7001874"/>
            <a:ext cx="4725830" cy="1377734"/>
            <a:chOff x="4189570" y="6997484"/>
            <a:chExt cx="4725830" cy="1377734"/>
          </a:xfrm>
        </p:grpSpPr>
        <p:pic>
          <p:nvPicPr>
            <p:cNvPr id="40" name="Picture 40">
              <a:hlinkClick r:id="rId15"/>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89570" y="6997484"/>
              <a:ext cx="4630580" cy="1377734"/>
            </a:xfrm>
            <a:prstGeom prst="rect">
              <a:avLst/>
            </a:prstGeom>
          </p:spPr>
        </p:pic>
        <p:sp>
          <p:nvSpPr>
            <p:cNvPr id="42" name="TextBox 42">
              <a:hlinkClick r:id="rId15"/>
            </p:cNvPr>
            <p:cNvSpPr txBox="1"/>
            <p:nvPr/>
          </p:nvSpPr>
          <p:spPr>
            <a:xfrm>
              <a:off x="5303431" y="7348910"/>
              <a:ext cx="3611969" cy="577081"/>
            </a:xfrm>
            <a:prstGeom prst="rect">
              <a:avLst/>
            </a:prstGeom>
          </p:spPr>
          <p:txBody>
            <a:bodyPr wrap="square" lIns="0" tIns="0" rIns="0" bIns="0" rtlCol="0" anchor="t">
              <a:spAutoFit/>
            </a:bodyPr>
            <a:lstStyle/>
            <a:p>
              <a:pPr algn="ctr">
                <a:lnSpc>
                  <a:spcPts val="4500"/>
                </a:lnSpc>
              </a:pPr>
              <a:r>
                <a:rPr lang="en-US" sz="4000" dirty="0" err="1">
                  <a:solidFill>
                    <a:srgbClr val="754F36"/>
                  </a:solidFill>
                  <a:latin typeface="Advent Pro Bold Bold"/>
                </a:rPr>
                <a:t>Interaksi</a:t>
              </a:r>
              <a:r>
                <a:rPr lang="en-US" sz="4000" dirty="0">
                  <a:solidFill>
                    <a:srgbClr val="754F36"/>
                  </a:solidFill>
                  <a:latin typeface="Advent Pro Bold Bold"/>
                </a:rPr>
                <a:t> Link</a:t>
              </a:r>
            </a:p>
          </p:txBody>
        </p:sp>
      </p:grpSp>
      <p:grpSp>
        <p:nvGrpSpPr>
          <p:cNvPr id="47" name="Group 46">
            <a:extLst>
              <a:ext uri="{FF2B5EF4-FFF2-40B4-BE49-F238E27FC236}">
                <a16:creationId xmlns:a16="http://schemas.microsoft.com/office/drawing/2014/main" id="{B1B86FA2-5857-E236-7844-8081204443EC}"/>
              </a:ext>
            </a:extLst>
          </p:cNvPr>
          <p:cNvGrpSpPr/>
          <p:nvPr/>
        </p:nvGrpSpPr>
        <p:grpSpPr>
          <a:xfrm>
            <a:off x="6874039" y="6939924"/>
            <a:ext cx="4708361" cy="1377734"/>
            <a:chOff x="9464839" y="6940334"/>
            <a:chExt cx="4708361" cy="1377734"/>
          </a:xfrm>
        </p:grpSpPr>
        <p:pic>
          <p:nvPicPr>
            <p:cNvPr id="41" name="Picture 41">
              <a:hlinkClick r:id="rId16" action="ppaction://hlinksldjump"/>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64839" y="6940334"/>
              <a:ext cx="4630580" cy="1377734"/>
            </a:xfrm>
            <a:prstGeom prst="rect">
              <a:avLst/>
            </a:prstGeom>
          </p:spPr>
        </p:pic>
        <p:sp>
          <p:nvSpPr>
            <p:cNvPr id="43" name="TextBox 43">
              <a:hlinkClick r:id="rId16" action="ppaction://hlinksldjump"/>
            </p:cNvPr>
            <p:cNvSpPr txBox="1"/>
            <p:nvPr/>
          </p:nvSpPr>
          <p:spPr>
            <a:xfrm>
              <a:off x="10561231" y="7353300"/>
              <a:ext cx="3611969" cy="577081"/>
            </a:xfrm>
            <a:prstGeom prst="rect">
              <a:avLst/>
            </a:prstGeom>
          </p:spPr>
          <p:txBody>
            <a:bodyPr wrap="square" lIns="0" tIns="0" rIns="0" bIns="0" rtlCol="0" anchor="t">
              <a:spAutoFit/>
            </a:bodyPr>
            <a:lstStyle/>
            <a:p>
              <a:pPr algn="ctr">
                <a:lnSpc>
                  <a:spcPts val="4500"/>
                </a:lnSpc>
              </a:pPr>
              <a:r>
                <a:rPr lang="en-US" sz="4000" dirty="0">
                  <a:solidFill>
                    <a:srgbClr val="754F36"/>
                  </a:solidFill>
                  <a:latin typeface="Advent Pro Bold Bold"/>
                </a:rPr>
                <a:t>Video</a:t>
              </a:r>
            </a:p>
          </p:txBody>
        </p:sp>
      </p:grpSp>
      <p:pic>
        <p:nvPicPr>
          <p:cNvPr id="44" name="Picture 44"/>
          <p:cNvPicPr>
            <a:picLocks noChangeAspect="1"/>
          </p:cNvPicPr>
          <p:nvPr/>
        </p:nvPicPr>
        <p:blipFill>
          <a:blip r:embed="rId17"/>
          <a:srcRect/>
          <a:stretch>
            <a:fillRect/>
          </a:stretch>
        </p:blipFill>
        <p:spPr>
          <a:xfrm>
            <a:off x="280241" y="264626"/>
            <a:ext cx="3374370" cy="1528147"/>
          </a:xfrm>
          <a:prstGeom prst="rect">
            <a:avLst/>
          </a:prstGeom>
        </p:spPr>
      </p:pic>
      <p:pic>
        <p:nvPicPr>
          <p:cNvPr id="45" name="Picture 45">
            <a:hlinkClick r:id="rId18" action="ppaction://hlinksldjump"/>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80241" y="8379608"/>
            <a:ext cx="1713763" cy="1713763"/>
          </a:xfrm>
          <a:prstGeom prst="rect">
            <a:avLst/>
          </a:prstGeom>
        </p:spPr>
      </p:pic>
      <p:pic>
        <p:nvPicPr>
          <p:cNvPr id="57" name="Picture 25">
            <a:extLst>
              <a:ext uri="{FF2B5EF4-FFF2-40B4-BE49-F238E27FC236}">
                <a16:creationId xmlns:a16="http://schemas.microsoft.com/office/drawing/2014/main" id="{0F26DB03-5B5E-4E7A-8812-E6AD2EEF881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019079" y="5524500"/>
            <a:ext cx="1014345" cy="900000"/>
          </a:xfrm>
          <a:prstGeom prst="rect">
            <a:avLst/>
          </a:prstGeom>
        </p:spPr>
      </p:pic>
      <p:pic>
        <p:nvPicPr>
          <p:cNvPr id="58" name="Picture 22">
            <a:extLst>
              <a:ext uri="{FF2B5EF4-FFF2-40B4-BE49-F238E27FC236}">
                <a16:creationId xmlns:a16="http://schemas.microsoft.com/office/drawing/2014/main" id="{BCD05296-CDDB-49FC-9819-0D77FD8327E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957256" y="5517340"/>
            <a:ext cx="972495" cy="900000"/>
          </a:xfrm>
          <a:prstGeom prst="rect">
            <a:avLst/>
          </a:prstGeom>
        </p:spPr>
      </p:pic>
      <p:pic>
        <p:nvPicPr>
          <p:cNvPr id="59" name="Picture 21">
            <a:extLst>
              <a:ext uri="{FF2B5EF4-FFF2-40B4-BE49-F238E27FC236}">
                <a16:creationId xmlns:a16="http://schemas.microsoft.com/office/drawing/2014/main" id="{0B030FFB-EDB3-4A73-88D8-18E9D285976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7036828" y="7124700"/>
            <a:ext cx="1192772" cy="900000"/>
          </a:xfrm>
          <a:prstGeom prst="rect">
            <a:avLst/>
          </a:prstGeom>
        </p:spPr>
      </p:pic>
      <p:pic>
        <p:nvPicPr>
          <p:cNvPr id="60" name="Picture 23">
            <a:extLst>
              <a:ext uri="{FF2B5EF4-FFF2-40B4-BE49-F238E27FC236}">
                <a16:creationId xmlns:a16="http://schemas.microsoft.com/office/drawing/2014/main" id="{A25E4120-10C1-4334-B85A-47AD6FA0FA7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2045223" y="7174810"/>
            <a:ext cx="1167452" cy="900000"/>
          </a:xfrm>
          <a:prstGeom prst="rect">
            <a:avLst/>
          </a:prstGeom>
        </p:spPr>
      </p:pic>
      <p:pic>
        <p:nvPicPr>
          <p:cNvPr id="61" name="Picture 24">
            <a:extLst>
              <a:ext uri="{FF2B5EF4-FFF2-40B4-BE49-F238E27FC236}">
                <a16:creationId xmlns:a16="http://schemas.microsoft.com/office/drawing/2014/main" id="{ED13B319-43EF-4616-9935-8CF92144FA00}"/>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1922725" y="5524500"/>
            <a:ext cx="757636" cy="900000"/>
          </a:xfrm>
          <a:prstGeom prst="rect">
            <a:avLst/>
          </a:prstGeom>
        </p:spPr>
      </p:pic>
      <p:grpSp>
        <p:nvGrpSpPr>
          <p:cNvPr id="56" name="Group 55">
            <a:extLst>
              <a:ext uri="{FF2B5EF4-FFF2-40B4-BE49-F238E27FC236}">
                <a16:creationId xmlns:a16="http://schemas.microsoft.com/office/drawing/2014/main" id="{35F2213C-5FA0-466E-A8CB-6D8E9EBEC5DD}"/>
              </a:ext>
            </a:extLst>
          </p:cNvPr>
          <p:cNvGrpSpPr/>
          <p:nvPr/>
        </p:nvGrpSpPr>
        <p:grpSpPr>
          <a:xfrm>
            <a:off x="11827039" y="6896100"/>
            <a:ext cx="4630580" cy="1377734"/>
            <a:chOff x="9464839" y="6940334"/>
            <a:chExt cx="4630580" cy="1377734"/>
          </a:xfrm>
        </p:grpSpPr>
        <p:pic>
          <p:nvPicPr>
            <p:cNvPr id="62" name="Picture 41">
              <a:hlinkClick r:id="rId16" action="ppaction://hlinksldjump"/>
              <a:extLst>
                <a:ext uri="{FF2B5EF4-FFF2-40B4-BE49-F238E27FC236}">
                  <a16:creationId xmlns:a16="http://schemas.microsoft.com/office/drawing/2014/main" id="{6735F7DB-A6D0-4715-9580-FD87CDDFF4C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64839" y="6940334"/>
              <a:ext cx="4630580" cy="1377734"/>
            </a:xfrm>
            <a:prstGeom prst="rect">
              <a:avLst/>
            </a:prstGeom>
          </p:spPr>
        </p:pic>
        <p:sp>
          <p:nvSpPr>
            <p:cNvPr id="63" name="TextBox 43">
              <a:hlinkClick r:id="rId31" action="ppaction://hlinksldjump"/>
              <a:extLst>
                <a:ext uri="{FF2B5EF4-FFF2-40B4-BE49-F238E27FC236}">
                  <a16:creationId xmlns:a16="http://schemas.microsoft.com/office/drawing/2014/main" id="{474B30D4-8EB8-481B-A93D-C92014E4BA97}"/>
                </a:ext>
              </a:extLst>
            </p:cNvPr>
            <p:cNvSpPr txBox="1"/>
            <p:nvPr/>
          </p:nvSpPr>
          <p:spPr>
            <a:xfrm>
              <a:off x="10408831" y="7321334"/>
              <a:ext cx="3611969" cy="577081"/>
            </a:xfrm>
            <a:prstGeom prst="rect">
              <a:avLst/>
            </a:prstGeom>
          </p:spPr>
          <p:txBody>
            <a:bodyPr wrap="square" lIns="0" tIns="0" rIns="0" bIns="0" rtlCol="0" anchor="t">
              <a:spAutoFit/>
            </a:bodyPr>
            <a:lstStyle/>
            <a:p>
              <a:pPr algn="ctr">
                <a:lnSpc>
                  <a:spcPts val="4500"/>
                </a:lnSpc>
              </a:pPr>
              <a:r>
                <a:rPr lang="en-US" sz="4000" dirty="0" err="1">
                  <a:solidFill>
                    <a:srgbClr val="754F36"/>
                  </a:solidFill>
                  <a:latin typeface="Advent Pro Bold Bold"/>
                </a:rPr>
                <a:t>Animasi</a:t>
              </a:r>
              <a:endParaRPr lang="en-US" sz="4000" dirty="0">
                <a:solidFill>
                  <a:srgbClr val="754F36"/>
                </a:solidFill>
                <a:latin typeface="Advent Pro Bold Bold"/>
              </a:endParaRPr>
            </a:p>
          </p:txBody>
        </p:sp>
      </p:grpSp>
      <p:pic>
        <p:nvPicPr>
          <p:cNvPr id="66" name="Picture 5">
            <a:extLst>
              <a:ext uri="{FF2B5EF4-FFF2-40B4-BE49-F238E27FC236}">
                <a16:creationId xmlns:a16="http://schemas.microsoft.com/office/drawing/2014/main" id="{7C0B9BA1-EB27-45DD-A01B-7A8A0F303DF8}"/>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1963400" y="7113778"/>
            <a:ext cx="935728" cy="90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280241" y="264626"/>
            <a:ext cx="3374370" cy="152814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27162" y="1028700"/>
            <a:ext cx="7869555" cy="9258300"/>
          </a:xfrm>
          <a:prstGeom prst="rect">
            <a:avLst/>
          </a:prstGeom>
        </p:spPr>
      </p:pic>
      <p:sp>
        <p:nvSpPr>
          <p:cNvPr id="4" name="TextBox 4"/>
          <p:cNvSpPr txBox="1"/>
          <p:nvPr/>
        </p:nvSpPr>
        <p:spPr>
          <a:xfrm>
            <a:off x="4314314" y="245576"/>
            <a:ext cx="9659371" cy="1390650"/>
          </a:xfrm>
          <a:prstGeom prst="rect">
            <a:avLst/>
          </a:prstGeom>
        </p:spPr>
        <p:txBody>
          <a:bodyPr lIns="0" tIns="0" rIns="0" bIns="0" rtlCol="0" anchor="t">
            <a:spAutoFit/>
          </a:bodyPr>
          <a:lstStyle/>
          <a:p>
            <a:pPr algn="ctr">
              <a:lnSpc>
                <a:spcPts val="9900"/>
              </a:lnSpc>
            </a:pPr>
            <a:r>
              <a:rPr lang="en-US" sz="9000">
                <a:solidFill>
                  <a:srgbClr val="754F36"/>
                </a:solidFill>
                <a:latin typeface="Adumu Regular"/>
              </a:rPr>
              <a:t>MANUSIA PURBA</a:t>
            </a:r>
          </a:p>
        </p:txBody>
      </p:sp>
      <p:sp>
        <p:nvSpPr>
          <p:cNvPr id="5" name="TextBox 5"/>
          <p:cNvSpPr txBox="1"/>
          <p:nvPr/>
        </p:nvSpPr>
        <p:spPr>
          <a:xfrm>
            <a:off x="8311004" y="2003425"/>
            <a:ext cx="8954672" cy="6280150"/>
          </a:xfrm>
          <a:prstGeom prst="rect">
            <a:avLst/>
          </a:prstGeom>
        </p:spPr>
        <p:txBody>
          <a:bodyPr lIns="0" tIns="0" rIns="0" bIns="0" rtlCol="0" anchor="t">
            <a:spAutoFit/>
          </a:bodyPr>
          <a:lstStyle/>
          <a:p>
            <a:pPr algn="just">
              <a:lnSpc>
                <a:spcPts val="4550"/>
              </a:lnSpc>
            </a:pPr>
            <a:r>
              <a:rPr lang="en-US" sz="3500" dirty="0" err="1">
                <a:solidFill>
                  <a:srgbClr val="9F634B"/>
                </a:solidFill>
                <a:latin typeface="Advent Pro Bold"/>
              </a:rPr>
              <a:t>Kehidupan</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purba</a:t>
            </a:r>
            <a:r>
              <a:rPr lang="en-US" sz="3500" dirty="0">
                <a:solidFill>
                  <a:srgbClr val="9F634B"/>
                </a:solidFill>
                <a:latin typeface="Advent Pro Bold"/>
              </a:rPr>
              <a:t> di Indonesia </a:t>
            </a:r>
            <a:r>
              <a:rPr lang="en-US" sz="3500" dirty="0" err="1">
                <a:solidFill>
                  <a:srgbClr val="9F634B"/>
                </a:solidFill>
                <a:latin typeface="Advent Pro Bold"/>
              </a:rPr>
              <a:t>diketahui</a:t>
            </a:r>
            <a:r>
              <a:rPr lang="en-US" sz="3500" dirty="0">
                <a:solidFill>
                  <a:srgbClr val="9F634B"/>
                </a:solidFill>
                <a:latin typeface="Advent Pro Bold"/>
              </a:rPr>
              <a:t> </a:t>
            </a:r>
            <a:r>
              <a:rPr lang="en-US" sz="3500" dirty="0" err="1">
                <a:solidFill>
                  <a:srgbClr val="9F634B"/>
                </a:solidFill>
                <a:latin typeface="Advent Pro Bold"/>
              </a:rPr>
              <a:t>melalui</a:t>
            </a:r>
            <a:r>
              <a:rPr lang="en-US" sz="3500" dirty="0">
                <a:solidFill>
                  <a:srgbClr val="9F634B"/>
                </a:solidFill>
                <a:latin typeface="Advent Pro Bold"/>
              </a:rPr>
              <a:t> </a:t>
            </a:r>
            <a:r>
              <a:rPr lang="en-US" sz="3500" dirty="0" err="1">
                <a:solidFill>
                  <a:srgbClr val="9F634B"/>
                </a:solidFill>
                <a:latin typeface="Advent Pro Bold"/>
              </a:rPr>
              <a:t>peninggalan</a:t>
            </a:r>
            <a:r>
              <a:rPr lang="en-US" sz="3500" dirty="0">
                <a:solidFill>
                  <a:srgbClr val="9F634B"/>
                </a:solidFill>
                <a:latin typeface="Advent Pro Bold"/>
              </a:rPr>
              <a:t> </a:t>
            </a:r>
            <a:r>
              <a:rPr lang="en-US" sz="3500" dirty="0" err="1">
                <a:solidFill>
                  <a:srgbClr val="9F634B"/>
                </a:solidFill>
                <a:latin typeface="Advent Pro Bold"/>
              </a:rPr>
              <a:t>fosil</a:t>
            </a:r>
            <a:r>
              <a:rPr lang="en-US" sz="3500" dirty="0">
                <a:solidFill>
                  <a:srgbClr val="9F634B"/>
                </a:solidFill>
                <a:latin typeface="Advent Pro Bold"/>
              </a:rPr>
              <a:t> </a:t>
            </a:r>
            <a:r>
              <a:rPr lang="en-US" sz="3500" dirty="0" err="1">
                <a:solidFill>
                  <a:srgbClr val="9F634B"/>
                </a:solidFill>
                <a:latin typeface="Advent Pro Bold"/>
              </a:rPr>
              <a:t>tulang-belulang</a:t>
            </a:r>
            <a:r>
              <a:rPr lang="en-US" sz="3500" dirty="0">
                <a:solidFill>
                  <a:srgbClr val="9F634B"/>
                </a:solidFill>
                <a:latin typeface="Advent Pro Bold"/>
              </a:rPr>
              <a:t> </a:t>
            </a:r>
            <a:r>
              <a:rPr lang="en-US" sz="3500" dirty="0" err="1">
                <a:solidFill>
                  <a:srgbClr val="9F634B"/>
                </a:solidFill>
                <a:latin typeface="Advent Pro Bold"/>
              </a:rPr>
              <a:t>mereka</a:t>
            </a:r>
            <a:r>
              <a:rPr lang="en-US" sz="3500" dirty="0">
                <a:solidFill>
                  <a:srgbClr val="9F634B"/>
                </a:solidFill>
                <a:latin typeface="Advent Pro Bold"/>
              </a:rPr>
              <a:t>. </a:t>
            </a:r>
            <a:r>
              <a:rPr lang="en-US" sz="3500" dirty="0" err="1">
                <a:solidFill>
                  <a:srgbClr val="9F634B"/>
                </a:solidFill>
                <a:latin typeface="Advent Pro Bold"/>
              </a:rPr>
              <a:t>Fosil-fosil</a:t>
            </a:r>
            <a:r>
              <a:rPr lang="en-US" sz="3500" dirty="0">
                <a:solidFill>
                  <a:srgbClr val="9F634B"/>
                </a:solidFill>
                <a:latin typeface="Advent Pro Bold"/>
              </a:rPr>
              <a:t> </a:t>
            </a:r>
            <a:r>
              <a:rPr lang="en-US" sz="3500" dirty="0" err="1">
                <a:solidFill>
                  <a:srgbClr val="9F634B"/>
                </a:solidFill>
                <a:latin typeface="Advent Pro Bold"/>
              </a:rPr>
              <a:t>tersebut</a:t>
            </a:r>
            <a:r>
              <a:rPr lang="en-US" sz="3500" dirty="0">
                <a:solidFill>
                  <a:srgbClr val="9F634B"/>
                </a:solidFill>
                <a:latin typeface="Advent Pro Bold"/>
              </a:rPr>
              <a:t> </a:t>
            </a:r>
            <a:r>
              <a:rPr lang="en-US" sz="3500" dirty="0" err="1">
                <a:solidFill>
                  <a:srgbClr val="9F634B"/>
                </a:solidFill>
                <a:latin typeface="Advent Pro Bold"/>
              </a:rPr>
              <a:t>meliputi</a:t>
            </a:r>
            <a:r>
              <a:rPr lang="en-US" sz="3500" dirty="0">
                <a:solidFill>
                  <a:srgbClr val="9F634B"/>
                </a:solidFill>
                <a:latin typeface="Advent Pro Bold"/>
              </a:rPr>
              <a:t> </a:t>
            </a:r>
            <a:r>
              <a:rPr lang="en-US" sz="3500" dirty="0" err="1">
                <a:solidFill>
                  <a:srgbClr val="9F634B"/>
                </a:solidFill>
                <a:latin typeface="Advent Pro Bold"/>
              </a:rPr>
              <a:t>tengkorak</a:t>
            </a:r>
            <a:r>
              <a:rPr lang="en-US" sz="3500" dirty="0">
                <a:solidFill>
                  <a:srgbClr val="9F634B"/>
                </a:solidFill>
                <a:latin typeface="Advent Pro Bold"/>
              </a:rPr>
              <a:t>, badan, dan kaki. </a:t>
            </a:r>
            <a:r>
              <a:rPr lang="en-US" sz="3500" dirty="0" err="1">
                <a:solidFill>
                  <a:srgbClr val="9F634B"/>
                </a:solidFill>
                <a:latin typeface="Advent Pro Bold"/>
              </a:rPr>
              <a:t>Berdasarkan</a:t>
            </a:r>
            <a:r>
              <a:rPr lang="en-US" sz="3500" dirty="0">
                <a:solidFill>
                  <a:srgbClr val="9F634B"/>
                </a:solidFill>
                <a:latin typeface="Advent Pro Bold"/>
              </a:rPr>
              <a:t> </a:t>
            </a:r>
            <a:r>
              <a:rPr lang="en-US" sz="3500" dirty="0" err="1">
                <a:solidFill>
                  <a:srgbClr val="9F634B"/>
                </a:solidFill>
                <a:latin typeface="Advent Pro Bold"/>
              </a:rPr>
              <a:t>temuan-temuan</a:t>
            </a:r>
            <a:r>
              <a:rPr lang="en-US" sz="3500" dirty="0">
                <a:solidFill>
                  <a:srgbClr val="9F634B"/>
                </a:solidFill>
                <a:latin typeface="Advent Pro Bold"/>
              </a:rPr>
              <a:t> </a:t>
            </a:r>
            <a:r>
              <a:rPr lang="en-US" sz="3500" dirty="0" err="1">
                <a:solidFill>
                  <a:srgbClr val="9F634B"/>
                </a:solidFill>
                <a:latin typeface="Advent Pro Bold"/>
              </a:rPr>
              <a:t>fosil</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tersebut</a:t>
            </a:r>
            <a:r>
              <a:rPr lang="en-US" sz="3500" dirty="0">
                <a:solidFill>
                  <a:srgbClr val="9F634B"/>
                </a:solidFill>
                <a:latin typeface="Advent Pro Bold"/>
              </a:rPr>
              <a:t>, para </a:t>
            </a:r>
            <a:r>
              <a:rPr lang="en-US" sz="3500" dirty="0" err="1">
                <a:solidFill>
                  <a:srgbClr val="9F634B"/>
                </a:solidFill>
                <a:latin typeface="Advent Pro Bold"/>
              </a:rPr>
              <a:t>arkeolog</a:t>
            </a:r>
            <a:r>
              <a:rPr lang="en-US" sz="3500" dirty="0">
                <a:solidFill>
                  <a:srgbClr val="9F634B"/>
                </a:solidFill>
                <a:latin typeface="Advent Pro Bold"/>
              </a:rPr>
              <a:t> </a:t>
            </a:r>
            <a:r>
              <a:rPr lang="en-US" sz="3500" dirty="0" err="1">
                <a:solidFill>
                  <a:srgbClr val="9F634B"/>
                </a:solidFill>
                <a:latin typeface="Advent Pro Bold"/>
              </a:rPr>
              <a:t>membedakan</a:t>
            </a:r>
            <a:r>
              <a:rPr lang="en-US" sz="3500" dirty="0">
                <a:solidFill>
                  <a:srgbClr val="9F634B"/>
                </a:solidFill>
                <a:latin typeface="Advent Pro Bold"/>
              </a:rPr>
              <a:t> </a:t>
            </a:r>
            <a:r>
              <a:rPr lang="en-US" sz="3500" dirty="0" err="1">
                <a:solidFill>
                  <a:srgbClr val="9F634B"/>
                </a:solidFill>
                <a:latin typeface="Advent Pro Bold"/>
              </a:rPr>
              <a:t>jenis</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purba</a:t>
            </a:r>
            <a:r>
              <a:rPr lang="en-US" sz="3500" dirty="0">
                <a:solidFill>
                  <a:srgbClr val="9F634B"/>
                </a:solidFill>
                <a:latin typeface="Advent Pro Bold"/>
              </a:rPr>
              <a:t> di Indonesia (</a:t>
            </a:r>
            <a:r>
              <a:rPr lang="en-US" sz="3500" dirty="0" err="1">
                <a:solidFill>
                  <a:srgbClr val="9F634B"/>
                </a:solidFill>
                <a:latin typeface="Advent Pro Bold"/>
              </a:rPr>
              <a:t>sejauh</a:t>
            </a:r>
            <a:r>
              <a:rPr lang="en-US" sz="3500" dirty="0">
                <a:solidFill>
                  <a:srgbClr val="9F634B"/>
                </a:solidFill>
                <a:latin typeface="Advent Pro Bold"/>
              </a:rPr>
              <a:t> yang </a:t>
            </a:r>
            <a:r>
              <a:rPr lang="en-US" sz="3500" dirty="0" err="1">
                <a:solidFill>
                  <a:srgbClr val="9F634B"/>
                </a:solidFill>
                <a:latin typeface="Advent Pro Bold"/>
              </a:rPr>
              <a:t>ada</a:t>
            </a:r>
            <a:r>
              <a:rPr lang="en-US" sz="3500" dirty="0">
                <a:solidFill>
                  <a:srgbClr val="9F634B"/>
                </a:solidFill>
                <a:latin typeface="Advent Pro Bold"/>
              </a:rPr>
              <a:t> </a:t>
            </a:r>
            <a:r>
              <a:rPr lang="en-US" sz="3500" dirty="0" err="1">
                <a:solidFill>
                  <a:srgbClr val="9F634B"/>
                </a:solidFill>
                <a:latin typeface="Advent Pro Bold"/>
              </a:rPr>
              <a:t>sekarang</a:t>
            </a:r>
            <a:r>
              <a:rPr lang="en-US" sz="3500" dirty="0">
                <a:solidFill>
                  <a:srgbClr val="9F634B"/>
                </a:solidFill>
                <a:latin typeface="Advent Pro Bold"/>
              </a:rPr>
              <a:t>) </a:t>
            </a:r>
            <a:r>
              <a:rPr lang="en-US" sz="3500" dirty="0" err="1">
                <a:solidFill>
                  <a:srgbClr val="9F634B"/>
                </a:solidFill>
                <a:latin typeface="Advent Pro Bold"/>
              </a:rPr>
              <a:t>kedalam</a:t>
            </a:r>
            <a:r>
              <a:rPr lang="en-US" sz="3500" dirty="0">
                <a:solidFill>
                  <a:srgbClr val="9F634B"/>
                </a:solidFill>
                <a:latin typeface="Advent Pro Bold"/>
              </a:rPr>
              <a:t> </a:t>
            </a:r>
            <a:r>
              <a:rPr lang="en-US" sz="3500" dirty="0" err="1">
                <a:solidFill>
                  <a:srgbClr val="9F634B"/>
                </a:solidFill>
                <a:latin typeface="Advent Pro Bold"/>
              </a:rPr>
              <a:t>beberapa</a:t>
            </a:r>
            <a:r>
              <a:rPr lang="en-US" sz="3500" dirty="0">
                <a:solidFill>
                  <a:srgbClr val="9F634B"/>
                </a:solidFill>
                <a:latin typeface="Advent Pro Bold"/>
              </a:rPr>
              <a:t> </a:t>
            </a:r>
            <a:r>
              <a:rPr lang="en-US" sz="3500" dirty="0" err="1">
                <a:solidFill>
                  <a:srgbClr val="9F634B"/>
                </a:solidFill>
                <a:latin typeface="Advent Pro Bold"/>
              </a:rPr>
              <a:t>jenis</a:t>
            </a:r>
            <a:r>
              <a:rPr lang="en-US" sz="3500" dirty="0">
                <a:solidFill>
                  <a:srgbClr val="9F634B"/>
                </a:solidFill>
                <a:latin typeface="Advent Pro Bold"/>
              </a:rPr>
              <a:t>. Dari </a:t>
            </a:r>
            <a:r>
              <a:rPr lang="en-US" sz="3500" dirty="0" err="1">
                <a:solidFill>
                  <a:srgbClr val="9F634B"/>
                </a:solidFill>
                <a:latin typeface="Advent Pro Bold"/>
              </a:rPr>
              <a:t>jenis-jenis</a:t>
            </a:r>
            <a:r>
              <a:rPr lang="en-US" sz="3500" dirty="0">
                <a:solidFill>
                  <a:srgbClr val="9F634B"/>
                </a:solidFill>
                <a:latin typeface="Advent Pro Bold"/>
              </a:rPr>
              <a:t> yang </a:t>
            </a:r>
            <a:r>
              <a:rPr lang="en-US" sz="3500" dirty="0" err="1">
                <a:solidFill>
                  <a:srgbClr val="9F634B"/>
                </a:solidFill>
                <a:latin typeface="Advent Pro Bold"/>
              </a:rPr>
              <a:t>ada</a:t>
            </a:r>
            <a:r>
              <a:rPr lang="en-US" sz="3500" dirty="0">
                <a:solidFill>
                  <a:srgbClr val="9F634B"/>
                </a:solidFill>
                <a:latin typeface="Advent Pro Bold"/>
              </a:rPr>
              <a:t> para </a:t>
            </a:r>
            <a:r>
              <a:rPr lang="en-US" sz="3500" dirty="0" err="1">
                <a:solidFill>
                  <a:srgbClr val="9F634B"/>
                </a:solidFill>
                <a:latin typeface="Advent Pro Bold"/>
              </a:rPr>
              <a:t>ahli</a:t>
            </a:r>
            <a:r>
              <a:rPr lang="en-US" sz="3500" dirty="0">
                <a:solidFill>
                  <a:srgbClr val="9F634B"/>
                </a:solidFill>
                <a:latin typeface="Advent Pro Bold"/>
              </a:rPr>
              <a:t> </a:t>
            </a:r>
            <a:r>
              <a:rPr lang="en-US" sz="3500" dirty="0" err="1">
                <a:solidFill>
                  <a:srgbClr val="9F634B"/>
                </a:solidFill>
                <a:latin typeface="Advent Pro Bold"/>
              </a:rPr>
              <a:t>membuat</a:t>
            </a:r>
            <a:r>
              <a:rPr lang="en-US" sz="3500" dirty="0">
                <a:solidFill>
                  <a:srgbClr val="9F634B"/>
                </a:solidFill>
                <a:latin typeface="Advent Pro Bold"/>
              </a:rPr>
              <a:t> </a:t>
            </a:r>
            <a:r>
              <a:rPr lang="en-US" sz="3500" dirty="0" err="1">
                <a:solidFill>
                  <a:srgbClr val="9F634B"/>
                </a:solidFill>
                <a:latin typeface="Advent Pro Bold"/>
              </a:rPr>
              <a:t>semacam</a:t>
            </a:r>
            <a:r>
              <a:rPr lang="en-US" sz="3500" dirty="0">
                <a:solidFill>
                  <a:srgbClr val="9F634B"/>
                </a:solidFill>
                <a:latin typeface="Advent Pro Bold"/>
              </a:rPr>
              <a:t> </a:t>
            </a:r>
            <a:r>
              <a:rPr lang="en-US" sz="3500" dirty="0" err="1">
                <a:solidFill>
                  <a:srgbClr val="9F634B"/>
                </a:solidFill>
                <a:latin typeface="Advent Pro Bold"/>
              </a:rPr>
              <a:t>tingkatan</a:t>
            </a:r>
            <a:r>
              <a:rPr lang="en-US" sz="3500" dirty="0">
                <a:solidFill>
                  <a:srgbClr val="9F634B"/>
                </a:solidFill>
                <a:latin typeface="Advent Pro Bold"/>
              </a:rPr>
              <a:t> </a:t>
            </a:r>
            <a:r>
              <a:rPr lang="en-US" sz="3500" dirty="0" err="1">
                <a:solidFill>
                  <a:srgbClr val="9F634B"/>
                </a:solidFill>
                <a:latin typeface="Advent Pro Bold"/>
              </a:rPr>
              <a:t>perkembangan</a:t>
            </a:r>
            <a:r>
              <a:rPr lang="en-US" sz="3500" dirty="0">
                <a:solidFill>
                  <a:srgbClr val="9F634B"/>
                </a:solidFill>
                <a:latin typeface="Advent Pro Bold"/>
              </a:rPr>
              <a:t> </a:t>
            </a:r>
            <a:r>
              <a:rPr lang="en-US" sz="3500" dirty="0" err="1">
                <a:solidFill>
                  <a:srgbClr val="9F634B"/>
                </a:solidFill>
                <a:latin typeface="Advent Pro Bold"/>
              </a:rPr>
              <a:t>dari</a:t>
            </a:r>
            <a:r>
              <a:rPr lang="en-US" sz="3500" dirty="0">
                <a:solidFill>
                  <a:srgbClr val="9F634B"/>
                </a:solidFill>
                <a:latin typeface="Advent Pro Bold"/>
              </a:rPr>
              <a:t> </a:t>
            </a:r>
            <a:r>
              <a:rPr lang="en-US" sz="3500" dirty="0" err="1">
                <a:solidFill>
                  <a:srgbClr val="9F634B"/>
                </a:solidFill>
                <a:latin typeface="Advent Pro Bold"/>
              </a:rPr>
              <a:t>manusia</a:t>
            </a:r>
            <a:r>
              <a:rPr lang="en-US" sz="3500" dirty="0">
                <a:solidFill>
                  <a:srgbClr val="9F634B"/>
                </a:solidFill>
                <a:latin typeface="Advent Pro Bold"/>
              </a:rPr>
              <a:t> </a:t>
            </a:r>
            <a:r>
              <a:rPr lang="en-US" sz="3500" dirty="0" err="1">
                <a:solidFill>
                  <a:srgbClr val="9F634B"/>
                </a:solidFill>
                <a:latin typeface="Advent Pro Bold"/>
              </a:rPr>
              <a:t>purba</a:t>
            </a:r>
            <a:r>
              <a:rPr lang="en-US" sz="3500" dirty="0">
                <a:solidFill>
                  <a:srgbClr val="9F634B"/>
                </a:solidFill>
                <a:latin typeface="Advent Pro Bold"/>
              </a:rPr>
              <a:t> yang </a:t>
            </a:r>
            <a:r>
              <a:rPr lang="en-US" sz="3500" dirty="0" err="1">
                <a:solidFill>
                  <a:srgbClr val="9F634B"/>
                </a:solidFill>
                <a:latin typeface="Advent Pro Bold"/>
              </a:rPr>
              <a:t>tertua</a:t>
            </a:r>
            <a:r>
              <a:rPr lang="en-US" sz="3500" dirty="0">
                <a:solidFill>
                  <a:srgbClr val="9F634B"/>
                </a:solidFill>
                <a:latin typeface="Advent Pro Bold"/>
              </a:rPr>
              <a:t> </a:t>
            </a:r>
            <a:r>
              <a:rPr lang="en-US" sz="3500" dirty="0" err="1">
                <a:solidFill>
                  <a:srgbClr val="9F634B"/>
                </a:solidFill>
                <a:latin typeface="Advent Pro Bold"/>
              </a:rPr>
              <a:t>hingga</a:t>
            </a:r>
            <a:r>
              <a:rPr lang="en-US" sz="3500" dirty="0">
                <a:solidFill>
                  <a:srgbClr val="9F634B"/>
                </a:solidFill>
                <a:latin typeface="Advent Pro Bold"/>
              </a:rPr>
              <a:t> yang </a:t>
            </a:r>
            <a:r>
              <a:rPr lang="en-US" sz="3500" dirty="0" err="1">
                <a:solidFill>
                  <a:srgbClr val="9F634B"/>
                </a:solidFill>
                <a:latin typeface="Advent Pro Bold"/>
              </a:rPr>
              <a:t>lebih</a:t>
            </a:r>
            <a:r>
              <a:rPr lang="en-US" sz="3500" dirty="0">
                <a:solidFill>
                  <a:srgbClr val="9F634B"/>
                </a:solidFill>
                <a:latin typeface="Advent Pro Bold"/>
              </a:rPr>
              <a:t> </a:t>
            </a:r>
            <a:r>
              <a:rPr lang="en-US" sz="3500" dirty="0" err="1">
                <a:solidFill>
                  <a:srgbClr val="9F634B"/>
                </a:solidFill>
                <a:latin typeface="Advent Pro Bold"/>
              </a:rPr>
              <a:t>muda</a:t>
            </a:r>
            <a:r>
              <a:rPr lang="en-US" sz="3500" dirty="0">
                <a:solidFill>
                  <a:srgbClr val="9F634B"/>
                </a:solidFill>
                <a:latin typeface="Advent Pro Bold"/>
              </a:rPr>
              <a:t>, yang </a:t>
            </a:r>
            <a:r>
              <a:rPr lang="en-US" sz="3500" dirty="0" err="1">
                <a:solidFill>
                  <a:srgbClr val="9F634B"/>
                </a:solidFill>
                <a:latin typeface="Advent Pro Bold"/>
              </a:rPr>
              <a:t>didasarkan</a:t>
            </a:r>
            <a:r>
              <a:rPr lang="en-US" sz="3500" dirty="0">
                <a:solidFill>
                  <a:srgbClr val="9F634B"/>
                </a:solidFill>
                <a:latin typeface="Advent Pro Bold"/>
              </a:rPr>
              <a:t> pada </a:t>
            </a:r>
            <a:r>
              <a:rPr lang="en-US" sz="3500" dirty="0" err="1">
                <a:solidFill>
                  <a:srgbClr val="9F634B"/>
                </a:solidFill>
                <a:latin typeface="Advent Pro Bold"/>
              </a:rPr>
              <a:t>indikator-indikator</a:t>
            </a:r>
            <a:r>
              <a:rPr lang="en-US" sz="3500" dirty="0">
                <a:solidFill>
                  <a:srgbClr val="9F634B"/>
                </a:solidFill>
                <a:latin typeface="Advent Pro Bold"/>
              </a:rPr>
              <a:t> </a:t>
            </a:r>
            <a:r>
              <a:rPr lang="en-US" sz="3500" dirty="0" err="1">
                <a:solidFill>
                  <a:srgbClr val="9F634B"/>
                </a:solidFill>
                <a:latin typeface="Advent Pro Bold"/>
              </a:rPr>
              <a:t>tertentu</a:t>
            </a:r>
            <a:endParaRPr lang="en-US" sz="3500" dirty="0">
              <a:solidFill>
                <a:srgbClr val="9F634B"/>
              </a:solidFill>
              <a:latin typeface="Advent Pro Bold"/>
            </a:endParaRPr>
          </a:p>
        </p:txBody>
      </p:sp>
      <p:pic>
        <p:nvPicPr>
          <p:cNvPr id="6" name="Picture 6">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89837" y="2227830"/>
            <a:ext cx="3330135" cy="3253056"/>
            <a:chOff x="0" y="0"/>
            <a:chExt cx="4828540" cy="4716780"/>
          </a:xfrm>
        </p:grpSpPr>
        <p:sp>
          <p:nvSpPr>
            <p:cNvPr id="3" name="Freeform 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7918" r="-7918"/>
              </a:stretch>
            </a:blipFill>
          </p:spPr>
        </p:sp>
      </p:grpSp>
      <p:sp>
        <p:nvSpPr>
          <p:cNvPr id="4" name="TextBox 4"/>
          <p:cNvSpPr txBox="1"/>
          <p:nvPr/>
        </p:nvSpPr>
        <p:spPr>
          <a:xfrm>
            <a:off x="2032104" y="2822466"/>
            <a:ext cx="11104071" cy="6280151"/>
          </a:xfrm>
          <a:prstGeom prst="rect">
            <a:avLst/>
          </a:prstGeom>
        </p:spPr>
        <p:txBody>
          <a:bodyPr lIns="0" tIns="0" rIns="0" bIns="0" rtlCol="0" anchor="t">
            <a:spAutoFit/>
          </a:bodyPr>
          <a:lstStyle/>
          <a:p>
            <a:pPr algn="just">
              <a:lnSpc>
                <a:spcPts val="4550"/>
              </a:lnSpc>
            </a:pPr>
            <a:r>
              <a:rPr lang="en-US" sz="3500" spc="52">
                <a:solidFill>
                  <a:srgbClr val="9F634B"/>
                </a:solidFill>
                <a:latin typeface="Advent Pro Bold"/>
              </a:rPr>
              <a:t>Meganthropus Paleojavanicus</a:t>
            </a:r>
          </a:p>
          <a:p>
            <a:pPr algn="just">
              <a:lnSpc>
                <a:spcPts val="4550"/>
              </a:lnSpc>
            </a:pPr>
            <a:r>
              <a:rPr lang="en-US" sz="3500" spc="52">
                <a:solidFill>
                  <a:srgbClr val="9F634B"/>
                </a:solidFill>
                <a:latin typeface="Advent Pro Bold"/>
              </a:rPr>
              <a:t>Meganthropus paleojavanicus (manusia besar tertua dari Jawa) adalah jenis manusia purba yang paling tua (primitif) yang pernah ditemukan di Indonesia (Jawa). Fosil Meganthropus paleojavanicus pertama kali ditemukan oleh arkeolog, von Koenigswald dan Weidenreich antara tahun 1936-1941 di situs Sangiran pada formasi Pucangan. Fosil yang ditemukan antara lain berupa fragmen tulang rahang atas dan bawah serta sejumlah gigi lepas. Hingga saat ini Meganthropus dikategorikan sebagai jenis manusia purba yang terpisah (berbeda) dari Homo erectus</a:t>
            </a:r>
          </a:p>
        </p:txBody>
      </p:sp>
      <p:pic>
        <p:nvPicPr>
          <p:cNvPr id="5" name="Picture 5"/>
          <p:cNvPicPr>
            <a:picLocks noChangeAspect="1"/>
          </p:cNvPicPr>
          <p:nvPr/>
        </p:nvPicPr>
        <p:blipFill>
          <a:blip r:embed="rId5"/>
          <a:srcRect/>
          <a:stretch>
            <a:fillRect/>
          </a:stretch>
        </p:blipFill>
        <p:spPr>
          <a:xfrm>
            <a:off x="280241" y="264626"/>
            <a:ext cx="3374370" cy="1528147"/>
          </a:xfrm>
          <a:prstGeom prst="rect">
            <a:avLst/>
          </a:prstGeom>
        </p:spPr>
      </p:pic>
      <p:grpSp>
        <p:nvGrpSpPr>
          <p:cNvPr id="6" name="Group 6"/>
          <p:cNvGrpSpPr>
            <a:grpSpLocks noChangeAspect="1"/>
          </p:cNvGrpSpPr>
          <p:nvPr/>
        </p:nvGrpSpPr>
        <p:grpSpPr>
          <a:xfrm>
            <a:off x="14217733" y="5707603"/>
            <a:ext cx="3041567" cy="2971168"/>
            <a:chOff x="0" y="0"/>
            <a:chExt cx="4828540" cy="4716780"/>
          </a:xfrm>
        </p:grpSpPr>
        <p:sp>
          <p:nvSpPr>
            <p:cNvPr id="7" name="Freeform 7"/>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9986" r="-9986"/>
              </a:stretch>
            </a:blipFill>
          </p:spPr>
        </p:sp>
      </p:grpSp>
      <p:sp>
        <p:nvSpPr>
          <p:cNvPr id="8" name="TextBox 8"/>
          <p:cNvSpPr txBox="1"/>
          <p:nvPr/>
        </p:nvSpPr>
        <p:spPr>
          <a:xfrm>
            <a:off x="4832131" y="331301"/>
            <a:ext cx="8623737" cy="2447925"/>
          </a:xfrm>
          <a:prstGeom prst="rect">
            <a:avLst/>
          </a:prstGeom>
        </p:spPr>
        <p:txBody>
          <a:bodyPr lIns="0" tIns="0" rIns="0" bIns="0" rtlCol="0" anchor="t">
            <a:spAutoFit/>
          </a:bodyPr>
          <a:lstStyle/>
          <a:p>
            <a:pPr algn="ctr">
              <a:lnSpc>
                <a:spcPts val="9000"/>
              </a:lnSpc>
            </a:pPr>
            <a:r>
              <a:rPr lang="en-US" sz="9000">
                <a:solidFill>
                  <a:srgbClr val="754F36"/>
                </a:solidFill>
                <a:latin typeface="Adumu Regular"/>
              </a:rPr>
              <a:t>JENIS-JENIS MANUSIA PURBA</a:t>
            </a:r>
          </a:p>
        </p:txBody>
      </p:sp>
      <p:pic>
        <p:nvPicPr>
          <p:cNvPr id="9" name="Picture 9">
            <a:hlinkClick r:id="" action="ppaction://hlinkshowjump?jump=nextslide"/>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27573" y="8379608"/>
            <a:ext cx="1713763" cy="1713763"/>
          </a:xfrm>
          <a:prstGeom prst="rect">
            <a:avLst/>
          </a:prstGeom>
        </p:spPr>
      </p:pic>
      <p:pic>
        <p:nvPicPr>
          <p:cNvPr id="11" name="Picture 6">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63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61458">
            <a:off x="-1244902" y="-1041449"/>
            <a:ext cx="4547204" cy="3505481"/>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7723">
            <a:off x="7048723" y="8099601"/>
            <a:ext cx="4190555" cy="4030552"/>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45585" y="683050"/>
            <a:ext cx="5587333" cy="3606370"/>
          </a:xfrm>
          <a:prstGeom prst="rect">
            <a:avLst/>
          </a:prstGeom>
        </p:spPr>
      </p:pic>
      <p:grpSp>
        <p:nvGrpSpPr>
          <p:cNvPr id="5" name="Group 5"/>
          <p:cNvGrpSpPr>
            <a:grpSpLocks noChangeAspect="1"/>
          </p:cNvGrpSpPr>
          <p:nvPr/>
        </p:nvGrpSpPr>
        <p:grpSpPr>
          <a:xfrm>
            <a:off x="13317266" y="5095753"/>
            <a:ext cx="3942034" cy="3850793"/>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t="-2094" b="-2094"/>
              </a:stretch>
            </a:blipFill>
          </p:spPr>
        </p:sp>
      </p:grpSp>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249978" y="2796076"/>
            <a:ext cx="753984" cy="708745"/>
          </a:xfrm>
          <a:prstGeom prst="rect">
            <a:avLst/>
          </a:prstGeom>
        </p:spPr>
      </p:pic>
      <p:sp>
        <p:nvSpPr>
          <p:cNvPr id="16" name="TextBox 16"/>
          <p:cNvSpPr txBox="1"/>
          <p:nvPr/>
        </p:nvSpPr>
        <p:spPr>
          <a:xfrm>
            <a:off x="2140276" y="2704397"/>
            <a:ext cx="11034114" cy="6851651"/>
          </a:xfrm>
          <a:prstGeom prst="rect">
            <a:avLst/>
          </a:prstGeom>
        </p:spPr>
        <p:txBody>
          <a:bodyPr lIns="0" tIns="0" rIns="0" bIns="0" rtlCol="0" anchor="t">
            <a:spAutoFit/>
          </a:bodyPr>
          <a:lstStyle/>
          <a:p>
            <a:pPr algn="just">
              <a:lnSpc>
                <a:spcPts val="4550"/>
              </a:lnSpc>
            </a:pPr>
            <a:r>
              <a:rPr lang="en-US" sz="3500">
                <a:solidFill>
                  <a:srgbClr val="F2E6D3"/>
                </a:solidFill>
                <a:latin typeface="Advent Pro Bold"/>
              </a:rPr>
              <a:t>Pithecanthropus</a:t>
            </a:r>
          </a:p>
          <a:p>
            <a:pPr algn="just">
              <a:lnSpc>
                <a:spcPts val="4550"/>
              </a:lnSpc>
            </a:pPr>
            <a:r>
              <a:rPr lang="en-US" sz="3500">
                <a:solidFill>
                  <a:srgbClr val="F2E6D3"/>
                </a:solidFill>
                <a:latin typeface="Advent Pro Bold"/>
              </a:rPr>
              <a:t>Pithecanthropus (manusia kera) adalah jenis manusia purba yang fosil-fosilnya paling banyak ditemukan di Indonesia. Fosil Pithecanthropus pertama kali ditemukan oleh arkeolog dari Belanda, Eugene Dubois pada tahun 1891 di Trinil, Ngawi berupa atap tengkorak dan tulang paha. Berdasarkan temuannya tersebut Dubois menamainya dengan Pithecanthropus erectus (manusia kera yang berdiri tegak). Disamping Pithecanthropus erectus jenis Pithecanthropus lainnya yang ditemukan di Indonesia adalah Pithecanthropus robustus (manusia kera yang besar), dan Pithecanthropus mojokertensis (manusia kera dari Mojokerta)</a:t>
            </a:r>
          </a:p>
        </p:txBody>
      </p:sp>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48542" y="3474632"/>
            <a:ext cx="507159" cy="476730"/>
          </a:xfrm>
          <a:prstGeom prst="rect">
            <a:avLst/>
          </a:prstGeom>
        </p:spPr>
      </p:pic>
      <p:pic>
        <p:nvPicPr>
          <p:cNvPr id="19" name="Picture 1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20" name="Picture 20"/>
          <p:cNvPicPr>
            <a:picLocks noChangeAspect="1"/>
          </p:cNvPicPr>
          <p:nvPr/>
        </p:nvPicPr>
        <p:blipFill>
          <a:blip r:embed="rId15"/>
          <a:srcRect/>
          <a:stretch>
            <a:fillRect/>
          </a:stretch>
        </p:blipFill>
        <p:spPr>
          <a:xfrm>
            <a:off x="280241" y="264626"/>
            <a:ext cx="3374370" cy="1528147"/>
          </a:xfrm>
          <a:prstGeom prst="rect">
            <a:avLst/>
          </a:prstGeom>
        </p:spPr>
      </p:pic>
      <p:grpSp>
        <p:nvGrpSpPr>
          <p:cNvPr id="21" name="Group 21"/>
          <p:cNvGrpSpPr>
            <a:grpSpLocks noChangeAspect="1"/>
          </p:cNvGrpSpPr>
          <p:nvPr/>
        </p:nvGrpSpPr>
        <p:grpSpPr>
          <a:xfrm>
            <a:off x="14224801" y="2047435"/>
            <a:ext cx="3041567" cy="2971168"/>
            <a:chOff x="0" y="0"/>
            <a:chExt cx="4828540" cy="4716780"/>
          </a:xfrm>
        </p:grpSpPr>
        <p:sp>
          <p:nvSpPr>
            <p:cNvPr id="22" name="Freeform 2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6"/>
              <a:stretch>
                <a:fillRect t="-7279" b="-7279"/>
              </a:stretch>
            </a:blipFill>
          </p:spPr>
        </p:sp>
      </p:grpSp>
      <p:sp>
        <p:nvSpPr>
          <p:cNvPr id="23" name="TextBox 23"/>
          <p:cNvSpPr txBox="1"/>
          <p:nvPr/>
        </p:nvSpPr>
        <p:spPr>
          <a:xfrm>
            <a:off x="4611863" y="373545"/>
            <a:ext cx="9064275" cy="2447925"/>
          </a:xfrm>
          <a:prstGeom prst="rect">
            <a:avLst/>
          </a:prstGeom>
        </p:spPr>
        <p:txBody>
          <a:bodyPr lIns="0" tIns="0" rIns="0" bIns="0" rtlCol="0" anchor="t">
            <a:spAutoFit/>
          </a:bodyPr>
          <a:lstStyle/>
          <a:p>
            <a:pPr algn="ctr">
              <a:lnSpc>
                <a:spcPts val="9000"/>
              </a:lnSpc>
            </a:pPr>
            <a:r>
              <a:rPr lang="en-US" sz="9000">
                <a:solidFill>
                  <a:srgbClr val="F8D16F"/>
                </a:solidFill>
                <a:latin typeface="Adumu Regular"/>
              </a:rPr>
              <a:t>JENIS-JENIS MANUSIA PURBA</a:t>
            </a:r>
          </a:p>
        </p:txBody>
      </p:sp>
      <p:pic>
        <p:nvPicPr>
          <p:cNvPr id="25" name="Picture 25">
            <a:hlinkClick r:id="" action="ppaction://hlinkshowjump?jump=previousslide"/>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14604285" y="8379608"/>
            <a:ext cx="1713763" cy="1713763"/>
          </a:xfrm>
          <a:prstGeom prst="rect">
            <a:avLst/>
          </a:prstGeom>
        </p:spPr>
      </p:pic>
      <p:pic>
        <p:nvPicPr>
          <p:cNvPr id="26" name="Picture 26">
            <a:hlinkClick r:id="" action="ppaction://hlinkshowjump?jump=nextslide"/>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327573" y="8379608"/>
            <a:ext cx="1713763" cy="1713763"/>
          </a:xfrm>
          <a:prstGeom prst="rect">
            <a:avLst/>
          </a:prstGeom>
        </p:spPr>
      </p:pic>
      <p:pic>
        <p:nvPicPr>
          <p:cNvPr id="27" name="Picture 6">
            <a:hlinkClick r:id="rId19" action="ppaction://hlinksldjump"/>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6D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519920" y="2742497"/>
            <a:ext cx="4124938" cy="4029463"/>
            <a:chOff x="0" y="0"/>
            <a:chExt cx="4828540" cy="4716780"/>
          </a:xfrm>
        </p:grpSpPr>
        <p:sp>
          <p:nvSpPr>
            <p:cNvPr id="3" name="Freeform 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40433" r="-20083"/>
              </a:stretch>
            </a:blipFill>
          </p:spPr>
        </p:sp>
      </p:grpSp>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61458">
            <a:off x="-1244902" y="-1041449"/>
            <a:ext cx="4547204" cy="3505481"/>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37723">
            <a:off x="7048723" y="8099601"/>
            <a:ext cx="4190555" cy="4030552"/>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745585" y="683050"/>
            <a:ext cx="5587333" cy="3606370"/>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249978" y="2796076"/>
            <a:ext cx="753984" cy="708745"/>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48542" y="3474632"/>
            <a:ext cx="507159" cy="476730"/>
          </a:xfrm>
          <a:prstGeom prst="rect">
            <a:avLst/>
          </a:prstGeom>
        </p:spPr>
      </p:pic>
      <p:pic>
        <p:nvPicPr>
          <p:cNvPr id="18" name="Picture 1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19" name="Picture 19"/>
          <p:cNvPicPr>
            <a:picLocks noChangeAspect="1"/>
          </p:cNvPicPr>
          <p:nvPr/>
        </p:nvPicPr>
        <p:blipFill>
          <a:blip r:embed="rId15"/>
          <a:srcRect/>
          <a:stretch>
            <a:fillRect/>
          </a:stretch>
        </p:blipFill>
        <p:spPr>
          <a:xfrm>
            <a:off x="280241" y="264626"/>
            <a:ext cx="3374370" cy="1528147"/>
          </a:xfrm>
          <a:prstGeom prst="rect">
            <a:avLst/>
          </a:prstGeom>
        </p:spPr>
      </p:pic>
      <p:grpSp>
        <p:nvGrpSpPr>
          <p:cNvPr id="20" name="Group 20"/>
          <p:cNvGrpSpPr>
            <a:grpSpLocks noChangeAspect="1"/>
          </p:cNvGrpSpPr>
          <p:nvPr/>
        </p:nvGrpSpPr>
        <p:grpSpPr>
          <a:xfrm>
            <a:off x="14142887" y="5194888"/>
            <a:ext cx="3041567" cy="2971168"/>
            <a:chOff x="0" y="0"/>
            <a:chExt cx="4828540" cy="4716780"/>
          </a:xfrm>
        </p:grpSpPr>
        <p:sp>
          <p:nvSpPr>
            <p:cNvPr id="21" name="Freeform 21"/>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6"/>
              <a:stretch>
                <a:fillRect l="-99999" t="-3359" b="-3359"/>
              </a:stretch>
            </a:blipFill>
          </p:spPr>
        </p:sp>
      </p:grpSp>
      <p:sp>
        <p:nvSpPr>
          <p:cNvPr id="22" name="TextBox 22"/>
          <p:cNvSpPr txBox="1"/>
          <p:nvPr/>
        </p:nvSpPr>
        <p:spPr>
          <a:xfrm>
            <a:off x="4643143" y="331301"/>
            <a:ext cx="9001714" cy="2447925"/>
          </a:xfrm>
          <a:prstGeom prst="rect">
            <a:avLst/>
          </a:prstGeom>
        </p:spPr>
        <p:txBody>
          <a:bodyPr lIns="0" tIns="0" rIns="0" bIns="0" rtlCol="0" anchor="t">
            <a:spAutoFit/>
          </a:bodyPr>
          <a:lstStyle/>
          <a:p>
            <a:pPr marL="0" lvl="0" indent="0" algn="ctr">
              <a:lnSpc>
                <a:spcPts val="9000"/>
              </a:lnSpc>
            </a:pPr>
            <a:r>
              <a:rPr lang="en-US" sz="9000">
                <a:solidFill>
                  <a:srgbClr val="754F36"/>
                </a:solidFill>
                <a:latin typeface="Adumu Regular"/>
              </a:rPr>
              <a:t>JENIS-JENIS MANUSIA PURBA</a:t>
            </a:r>
          </a:p>
        </p:txBody>
      </p:sp>
      <p:sp>
        <p:nvSpPr>
          <p:cNvPr id="23" name="TextBox 23"/>
          <p:cNvSpPr txBox="1"/>
          <p:nvPr/>
        </p:nvSpPr>
        <p:spPr>
          <a:xfrm>
            <a:off x="1028700" y="3674896"/>
            <a:ext cx="8137350" cy="3994150"/>
          </a:xfrm>
          <a:prstGeom prst="rect">
            <a:avLst/>
          </a:prstGeom>
        </p:spPr>
        <p:txBody>
          <a:bodyPr lIns="0" tIns="0" rIns="0" bIns="0" rtlCol="0" anchor="t">
            <a:spAutoFit/>
          </a:bodyPr>
          <a:lstStyle/>
          <a:p>
            <a:pPr algn="just">
              <a:lnSpc>
                <a:spcPts val="4550"/>
              </a:lnSpc>
            </a:pPr>
            <a:r>
              <a:rPr lang="en-US" sz="3500">
                <a:solidFill>
                  <a:srgbClr val="9F634B"/>
                </a:solidFill>
                <a:latin typeface="Advent Pro Bold"/>
              </a:rPr>
              <a:t>Homo Sapiens</a:t>
            </a:r>
          </a:p>
          <a:p>
            <a:pPr algn="just">
              <a:lnSpc>
                <a:spcPts val="4550"/>
              </a:lnSpc>
            </a:pPr>
            <a:r>
              <a:rPr lang="en-US" sz="3500">
                <a:solidFill>
                  <a:srgbClr val="9F634B"/>
                </a:solidFill>
                <a:latin typeface="Advent Pro Bold"/>
              </a:rPr>
              <a:t>Homo Sapiens, diantara fosil yang berhasil ditemukan di Indonesia adalah jenis Soloensis (dari Solo) dan Wajakensis (dari Wajak, Mojokerto). Secara umum Homo Sapiens memiliki ciri yang lebih progresif dibanding Pithecantropus</a:t>
            </a:r>
          </a:p>
        </p:txBody>
      </p:sp>
      <p:pic>
        <p:nvPicPr>
          <p:cNvPr id="25" name="Picture 25">
            <a:hlinkClick r:id="" action="ppaction://hlinkshowjump?jump=previousslide"/>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14604285" y="8379608"/>
            <a:ext cx="1713763" cy="1713763"/>
          </a:xfrm>
          <a:prstGeom prst="rect">
            <a:avLst/>
          </a:prstGeom>
        </p:spPr>
      </p:pic>
      <p:pic>
        <p:nvPicPr>
          <p:cNvPr id="27" name="Picture 6">
            <a:hlinkClick r:id="rId19" action="ppaction://hlinksldjump"/>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F63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61458">
            <a:off x="-1244902" y="-1041449"/>
            <a:ext cx="4547204" cy="3505481"/>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7723">
            <a:off x="7048723" y="8112191"/>
            <a:ext cx="4190555" cy="4030552"/>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45585" y="683050"/>
            <a:ext cx="5587333" cy="3606370"/>
          </a:xfrm>
          <a:prstGeom prst="rect">
            <a:avLst/>
          </a:prstGeom>
        </p:spPr>
      </p:pic>
      <p:grpSp>
        <p:nvGrpSpPr>
          <p:cNvPr id="5" name="Group 5"/>
          <p:cNvGrpSpPr>
            <a:grpSpLocks noChangeAspect="1"/>
          </p:cNvGrpSpPr>
          <p:nvPr/>
        </p:nvGrpSpPr>
        <p:grpSpPr>
          <a:xfrm>
            <a:off x="13134362" y="3177696"/>
            <a:ext cx="4124938" cy="4029463"/>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l="-23498" t="-11834" r="-22085"/>
              </a:stretch>
            </a:blipFill>
          </p:spPr>
        </p:sp>
      </p:grpSp>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1249978" y="2796076"/>
            <a:ext cx="753984" cy="708745"/>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38994">
            <a:off x="640493" y="2754555"/>
            <a:ext cx="507159" cy="476730"/>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557635">
            <a:off x="548542" y="3474632"/>
            <a:ext cx="507159" cy="47673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9769527">
            <a:off x="-135354" y="2836506"/>
            <a:ext cx="739785" cy="682381"/>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4645748" y="1105513"/>
            <a:ext cx="753984" cy="708745"/>
          </a:xfrm>
          <a:prstGeom prst="rect">
            <a:avLst/>
          </a:prstGeom>
        </p:spPr>
      </p:pic>
      <p:sp>
        <p:nvSpPr>
          <p:cNvPr id="12" name="TextBox 12"/>
          <p:cNvSpPr txBox="1"/>
          <p:nvPr/>
        </p:nvSpPr>
        <p:spPr>
          <a:xfrm>
            <a:off x="3142490" y="331301"/>
            <a:ext cx="12003020" cy="2447925"/>
          </a:xfrm>
          <a:prstGeom prst="rect">
            <a:avLst/>
          </a:prstGeom>
        </p:spPr>
        <p:txBody>
          <a:bodyPr lIns="0" tIns="0" rIns="0" bIns="0" rtlCol="0" anchor="t">
            <a:spAutoFit/>
          </a:bodyPr>
          <a:lstStyle/>
          <a:p>
            <a:pPr algn="ctr">
              <a:lnSpc>
                <a:spcPts val="9000"/>
              </a:lnSpc>
            </a:pPr>
            <a:r>
              <a:rPr lang="en-US" sz="9000">
                <a:solidFill>
                  <a:srgbClr val="F8D16F"/>
                </a:solidFill>
                <a:latin typeface="Adumu Regular"/>
              </a:rPr>
              <a:t>POLA KEHIDUPAN MANUSIA PURBA</a:t>
            </a:r>
          </a:p>
        </p:txBody>
      </p:sp>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236761">
            <a:off x="15461907" y="935066"/>
            <a:ext cx="507159" cy="476730"/>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18120">
            <a:off x="15128749" y="290108"/>
            <a:ext cx="507159" cy="476730"/>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106228">
            <a:off x="15783594" y="305663"/>
            <a:ext cx="739785" cy="682381"/>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59674" y="9125216"/>
            <a:ext cx="753984" cy="708745"/>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983256" y="9799599"/>
            <a:ext cx="507159" cy="476730"/>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081359">
            <a:off x="12481050" y="9271238"/>
            <a:ext cx="507159" cy="476730"/>
          </a:xfrm>
          <a:prstGeom prst="rect">
            <a:avLst/>
          </a:prstGeom>
        </p:spPr>
      </p:pic>
      <p:pic>
        <p:nvPicPr>
          <p:cNvPr id="19" name="Picture 1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130532">
            <a:off x="6951533" y="8844054"/>
            <a:ext cx="739785" cy="682381"/>
          </a:xfrm>
          <a:prstGeom prst="rect">
            <a:avLst/>
          </a:prstGeom>
        </p:spPr>
      </p:pic>
      <p:pic>
        <p:nvPicPr>
          <p:cNvPr id="20" name="Picture 20"/>
          <p:cNvPicPr>
            <a:picLocks noChangeAspect="1"/>
          </p:cNvPicPr>
          <p:nvPr/>
        </p:nvPicPr>
        <p:blipFill>
          <a:blip r:embed="rId15"/>
          <a:srcRect/>
          <a:stretch>
            <a:fillRect/>
          </a:stretch>
        </p:blipFill>
        <p:spPr>
          <a:xfrm>
            <a:off x="280241" y="264626"/>
            <a:ext cx="3374370" cy="1528147"/>
          </a:xfrm>
          <a:prstGeom prst="rect">
            <a:avLst/>
          </a:prstGeom>
        </p:spPr>
      </p:pic>
      <p:sp>
        <p:nvSpPr>
          <p:cNvPr id="21" name="TextBox 21"/>
          <p:cNvSpPr txBox="1"/>
          <p:nvPr/>
        </p:nvSpPr>
        <p:spPr>
          <a:xfrm>
            <a:off x="2187901" y="2900324"/>
            <a:ext cx="10451261" cy="7035837"/>
          </a:xfrm>
          <a:prstGeom prst="rect">
            <a:avLst/>
          </a:prstGeom>
        </p:spPr>
        <p:txBody>
          <a:bodyPr lIns="0" tIns="0" rIns="0" bIns="0" rtlCol="0" anchor="t">
            <a:spAutoFit/>
          </a:bodyPr>
          <a:lstStyle/>
          <a:p>
            <a:pPr algn="just">
              <a:lnSpc>
                <a:spcPts val="4550"/>
              </a:lnSpc>
            </a:pPr>
            <a:r>
              <a:rPr lang="en-US" sz="3500" dirty="0">
                <a:solidFill>
                  <a:srgbClr val="F2E6D3"/>
                </a:solidFill>
                <a:latin typeface="Advent Pro Bold"/>
              </a:rPr>
              <a:t>Masa </a:t>
            </a:r>
            <a:r>
              <a:rPr lang="en-US" sz="3500" dirty="0" err="1">
                <a:solidFill>
                  <a:srgbClr val="F2E6D3"/>
                </a:solidFill>
                <a:latin typeface="Advent Pro Bold"/>
              </a:rPr>
              <a:t>Bercocok</a:t>
            </a:r>
            <a:r>
              <a:rPr lang="en-US" sz="3500" dirty="0">
                <a:solidFill>
                  <a:srgbClr val="F2E6D3"/>
                </a:solidFill>
                <a:latin typeface="Advent Pro Bold"/>
              </a:rPr>
              <a:t> </a:t>
            </a:r>
            <a:r>
              <a:rPr lang="en-US" sz="3500" dirty="0" err="1">
                <a:solidFill>
                  <a:srgbClr val="F2E6D3"/>
                </a:solidFill>
                <a:latin typeface="Advent Pro Bold"/>
              </a:rPr>
              <a:t>Tanam</a:t>
            </a:r>
            <a:endParaRPr lang="en-US" sz="3500" dirty="0">
              <a:solidFill>
                <a:srgbClr val="F2E6D3"/>
              </a:solidFill>
              <a:latin typeface="Advent Pro Bold"/>
            </a:endParaRPr>
          </a:p>
          <a:p>
            <a:pPr algn="just">
              <a:lnSpc>
                <a:spcPts val="4550"/>
              </a:lnSpc>
            </a:pPr>
            <a:r>
              <a:rPr lang="en-US" sz="3500" dirty="0">
                <a:solidFill>
                  <a:srgbClr val="F2E6D3"/>
                </a:solidFill>
                <a:latin typeface="Advent Pro Bold"/>
              </a:rPr>
              <a:t>Pada masa </a:t>
            </a:r>
            <a:r>
              <a:rPr lang="en-US" sz="3500" dirty="0" err="1">
                <a:solidFill>
                  <a:srgbClr val="F2E6D3"/>
                </a:solidFill>
                <a:latin typeface="Advent Pro Bold"/>
              </a:rPr>
              <a:t>ini</a:t>
            </a:r>
            <a:r>
              <a:rPr lang="en-US" sz="3500" dirty="0">
                <a:solidFill>
                  <a:srgbClr val="F2E6D3"/>
                </a:solidFill>
                <a:latin typeface="Advent Pro Bold"/>
              </a:rPr>
              <a:t> </a:t>
            </a:r>
            <a:r>
              <a:rPr lang="en-US" sz="3500" dirty="0" err="1">
                <a:solidFill>
                  <a:srgbClr val="F2E6D3"/>
                </a:solidFill>
                <a:latin typeface="Advent Pro Bold"/>
              </a:rPr>
              <a:t>manusia</a:t>
            </a:r>
            <a:r>
              <a:rPr lang="en-US" sz="3500" dirty="0">
                <a:solidFill>
                  <a:srgbClr val="F2E6D3"/>
                </a:solidFill>
                <a:latin typeface="Advent Pro Bold"/>
              </a:rPr>
              <a:t> </a:t>
            </a:r>
            <a:r>
              <a:rPr lang="en-US" sz="3500" dirty="0" err="1">
                <a:solidFill>
                  <a:srgbClr val="F2E6D3"/>
                </a:solidFill>
                <a:latin typeface="Advent Pro Bold"/>
              </a:rPr>
              <a:t>telah</a:t>
            </a:r>
            <a:r>
              <a:rPr lang="en-US" sz="3500" dirty="0">
                <a:solidFill>
                  <a:srgbClr val="F2E6D3"/>
                </a:solidFill>
                <a:latin typeface="Advent Pro Bold"/>
              </a:rPr>
              <a:t> </a:t>
            </a:r>
            <a:r>
              <a:rPr lang="en-US" sz="3500" dirty="0" err="1">
                <a:solidFill>
                  <a:srgbClr val="F2E6D3"/>
                </a:solidFill>
                <a:latin typeface="Advent Pro Bold"/>
              </a:rPr>
              <a:t>mengenal</a:t>
            </a:r>
            <a:r>
              <a:rPr lang="en-US" sz="3500" dirty="0">
                <a:solidFill>
                  <a:srgbClr val="F2E6D3"/>
                </a:solidFill>
                <a:latin typeface="Advent Pro Bold"/>
              </a:rPr>
              <a:t> </a:t>
            </a:r>
            <a:r>
              <a:rPr lang="en-US" sz="3500" dirty="0" err="1">
                <a:solidFill>
                  <a:srgbClr val="F2E6D3"/>
                </a:solidFill>
                <a:latin typeface="Advent Pro Bold"/>
              </a:rPr>
              <a:t>bercocok</a:t>
            </a:r>
            <a:r>
              <a:rPr lang="en-US" sz="3500" dirty="0">
                <a:solidFill>
                  <a:srgbClr val="F2E6D3"/>
                </a:solidFill>
                <a:latin typeface="Advent Pro Bold"/>
              </a:rPr>
              <a:t> </a:t>
            </a:r>
            <a:r>
              <a:rPr lang="en-US" sz="3500" dirty="0" err="1">
                <a:solidFill>
                  <a:srgbClr val="F2E6D3"/>
                </a:solidFill>
                <a:latin typeface="Advent Pro Bold"/>
              </a:rPr>
              <a:t>tanam</a:t>
            </a:r>
            <a:r>
              <a:rPr lang="en-US" sz="3500" dirty="0">
                <a:solidFill>
                  <a:srgbClr val="F2E6D3"/>
                </a:solidFill>
                <a:latin typeface="Advent Pro Bold"/>
              </a:rPr>
              <a:t> dan </a:t>
            </a:r>
            <a:r>
              <a:rPr lang="en-US" sz="3500" dirty="0" err="1">
                <a:solidFill>
                  <a:srgbClr val="F2E6D3"/>
                </a:solidFill>
                <a:latin typeface="Advent Pro Bold"/>
              </a:rPr>
              <a:t>tinggal</a:t>
            </a:r>
            <a:r>
              <a:rPr lang="en-US" sz="3500" dirty="0">
                <a:solidFill>
                  <a:srgbClr val="F2E6D3"/>
                </a:solidFill>
                <a:latin typeface="Advent Pro Bold"/>
              </a:rPr>
              <a:t> </a:t>
            </a:r>
            <a:r>
              <a:rPr lang="en-US" sz="3500" dirty="0" err="1">
                <a:solidFill>
                  <a:srgbClr val="F2E6D3"/>
                </a:solidFill>
                <a:latin typeface="Advent Pro Bold"/>
              </a:rPr>
              <a:t>dalam</a:t>
            </a:r>
            <a:r>
              <a:rPr lang="en-US" sz="3500" dirty="0">
                <a:solidFill>
                  <a:srgbClr val="F2E6D3"/>
                </a:solidFill>
                <a:latin typeface="Advent Pro Bold"/>
              </a:rPr>
              <a:t> </a:t>
            </a:r>
            <a:r>
              <a:rPr lang="en-US" sz="3500" dirty="0" err="1">
                <a:solidFill>
                  <a:srgbClr val="F2E6D3"/>
                </a:solidFill>
                <a:latin typeface="Advent Pro Bold"/>
              </a:rPr>
              <a:t>suatu</a:t>
            </a:r>
            <a:r>
              <a:rPr lang="en-US" sz="3500" dirty="0">
                <a:solidFill>
                  <a:srgbClr val="F2E6D3"/>
                </a:solidFill>
                <a:latin typeface="Advent Pro Bold"/>
              </a:rPr>
              <a:t> wilayah </a:t>
            </a:r>
            <a:r>
              <a:rPr lang="en-US" sz="3500" dirty="0" err="1">
                <a:solidFill>
                  <a:srgbClr val="F2E6D3"/>
                </a:solidFill>
                <a:latin typeface="Advent Pro Bold"/>
              </a:rPr>
              <a:t>lebih</a:t>
            </a:r>
            <a:r>
              <a:rPr lang="en-US" sz="3500" dirty="0">
                <a:solidFill>
                  <a:srgbClr val="F2E6D3"/>
                </a:solidFill>
                <a:latin typeface="Advent Pro Bold"/>
              </a:rPr>
              <a:t> lama.</a:t>
            </a:r>
          </a:p>
          <a:p>
            <a:pPr algn="just">
              <a:lnSpc>
                <a:spcPts val="4550"/>
              </a:lnSpc>
            </a:pPr>
            <a:r>
              <a:rPr lang="en-US" sz="3500" dirty="0" err="1">
                <a:solidFill>
                  <a:srgbClr val="F2E6D3"/>
                </a:solidFill>
                <a:latin typeface="Advent Pro Bold"/>
              </a:rPr>
              <a:t>Ciri-ciri</a:t>
            </a:r>
            <a:r>
              <a:rPr lang="en-US" sz="3500" dirty="0">
                <a:solidFill>
                  <a:srgbClr val="F2E6D3"/>
                </a:solidFill>
                <a:latin typeface="Advent Pro Bold"/>
              </a:rPr>
              <a:t>: </a:t>
            </a: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Mulai</a:t>
            </a:r>
            <a:r>
              <a:rPr lang="en-US" sz="3500" dirty="0">
                <a:solidFill>
                  <a:srgbClr val="F2E6D3"/>
                </a:solidFill>
                <a:latin typeface="Advent Pro Bold"/>
              </a:rPr>
              <a:t> </a:t>
            </a:r>
            <a:r>
              <a:rPr lang="en-US" sz="3500" dirty="0" err="1">
                <a:solidFill>
                  <a:srgbClr val="F2E6D3"/>
                </a:solidFill>
                <a:latin typeface="Advent Pro Bold"/>
              </a:rPr>
              <a:t>menetap</a:t>
            </a:r>
            <a:r>
              <a:rPr lang="en-US" sz="3500" dirty="0">
                <a:solidFill>
                  <a:srgbClr val="F2E6D3"/>
                </a:solidFill>
                <a:latin typeface="Advent Pro Bold"/>
              </a:rPr>
              <a:t> </a:t>
            </a:r>
            <a:r>
              <a:rPr lang="en-US" sz="3500" dirty="0" err="1">
                <a:solidFill>
                  <a:srgbClr val="F2E6D3"/>
                </a:solidFill>
                <a:latin typeface="Advent Pro Bold"/>
              </a:rPr>
              <a:t>disekitar</a:t>
            </a:r>
            <a:r>
              <a:rPr lang="en-US" sz="3500" dirty="0">
                <a:solidFill>
                  <a:srgbClr val="F2E6D3"/>
                </a:solidFill>
                <a:latin typeface="Advent Pro Bold"/>
              </a:rPr>
              <a:t> </a:t>
            </a:r>
            <a:r>
              <a:rPr lang="en-US" sz="3500" dirty="0" err="1">
                <a:solidFill>
                  <a:srgbClr val="F2E6D3"/>
                </a:solidFill>
                <a:latin typeface="Advent Pro Bold"/>
              </a:rPr>
              <a:t>lokasi</a:t>
            </a:r>
            <a:r>
              <a:rPr lang="en-US" sz="3500" dirty="0">
                <a:solidFill>
                  <a:srgbClr val="F2E6D3"/>
                </a:solidFill>
                <a:latin typeface="Advent Pro Bold"/>
              </a:rPr>
              <a:t> </a:t>
            </a:r>
            <a:r>
              <a:rPr lang="en-US" sz="3500" dirty="0" err="1">
                <a:solidFill>
                  <a:srgbClr val="F2E6D3"/>
                </a:solidFill>
                <a:latin typeface="Advent Pro Bold"/>
              </a:rPr>
              <a:t>bercocok</a:t>
            </a:r>
            <a:r>
              <a:rPr lang="en-US" sz="3500" dirty="0">
                <a:solidFill>
                  <a:srgbClr val="F2E6D3"/>
                </a:solidFill>
                <a:latin typeface="Advent Pro Bold"/>
              </a:rPr>
              <a:t> </a:t>
            </a:r>
            <a:r>
              <a:rPr lang="en-US" sz="3500" dirty="0" err="1">
                <a:solidFill>
                  <a:srgbClr val="F2E6D3"/>
                </a:solidFill>
                <a:latin typeface="Advent Pro Bold"/>
              </a:rPr>
              <a:t>tanam</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Mulai</a:t>
            </a:r>
            <a:r>
              <a:rPr lang="en-US" sz="3500" dirty="0">
                <a:solidFill>
                  <a:srgbClr val="F2E6D3"/>
                </a:solidFill>
                <a:latin typeface="Advent Pro Bold"/>
              </a:rPr>
              <a:t> </a:t>
            </a:r>
            <a:r>
              <a:rPr lang="en-US" sz="3500" dirty="0" err="1">
                <a:solidFill>
                  <a:srgbClr val="F2E6D3"/>
                </a:solidFill>
                <a:latin typeface="Advent Pro Bold"/>
              </a:rPr>
              <a:t>mengenakan</a:t>
            </a:r>
            <a:r>
              <a:rPr lang="en-US" sz="3500" dirty="0">
                <a:solidFill>
                  <a:srgbClr val="F2E6D3"/>
                </a:solidFill>
                <a:latin typeface="Advent Pro Bold"/>
              </a:rPr>
              <a:t> </a:t>
            </a:r>
            <a:r>
              <a:rPr lang="en-US" sz="3500" dirty="0" err="1">
                <a:solidFill>
                  <a:srgbClr val="F2E6D3"/>
                </a:solidFill>
                <a:latin typeface="Advent Pro Bold"/>
              </a:rPr>
              <a:t>pakaian</a:t>
            </a:r>
            <a:r>
              <a:rPr lang="en-US" sz="3500" dirty="0">
                <a:solidFill>
                  <a:srgbClr val="F2E6D3"/>
                </a:solidFill>
                <a:latin typeface="Advent Pro Bold"/>
              </a:rPr>
              <a:t> </a:t>
            </a:r>
            <a:r>
              <a:rPr lang="en-US" sz="3500" dirty="0" err="1">
                <a:solidFill>
                  <a:srgbClr val="F2E6D3"/>
                </a:solidFill>
                <a:latin typeface="Advent Pro Bold"/>
              </a:rPr>
              <a:t>dari</a:t>
            </a:r>
            <a:r>
              <a:rPr lang="en-US" sz="3500" dirty="0">
                <a:solidFill>
                  <a:srgbClr val="F2E6D3"/>
                </a:solidFill>
                <a:latin typeface="Advent Pro Bold"/>
              </a:rPr>
              <a:t> </a:t>
            </a:r>
            <a:r>
              <a:rPr lang="en-US" sz="3500" dirty="0" err="1">
                <a:solidFill>
                  <a:srgbClr val="F2E6D3"/>
                </a:solidFill>
                <a:latin typeface="Advent Pro Bold"/>
              </a:rPr>
              <a:t>kulit</a:t>
            </a:r>
            <a:r>
              <a:rPr lang="en-US" sz="3500" dirty="0">
                <a:solidFill>
                  <a:srgbClr val="F2E6D3"/>
                </a:solidFill>
                <a:latin typeface="Advent Pro Bold"/>
              </a:rPr>
              <a:t> </a:t>
            </a:r>
            <a:r>
              <a:rPr lang="en-US" sz="3500" dirty="0" err="1">
                <a:solidFill>
                  <a:srgbClr val="F2E6D3"/>
                </a:solidFill>
                <a:latin typeface="Advent Pro Bold"/>
              </a:rPr>
              <a:t>hewan</a:t>
            </a:r>
            <a:r>
              <a:rPr lang="en-US" sz="3500" dirty="0">
                <a:solidFill>
                  <a:srgbClr val="F2E6D3"/>
                </a:solidFill>
                <a:latin typeface="Advent Pro Bold"/>
              </a:rPr>
              <a:t> dan </a:t>
            </a:r>
            <a:r>
              <a:rPr lang="en-US" sz="3500" dirty="0" err="1">
                <a:solidFill>
                  <a:srgbClr val="F2E6D3"/>
                </a:solidFill>
                <a:latin typeface="Advent Pro Bold"/>
              </a:rPr>
              <a:t>kulit</a:t>
            </a:r>
            <a:r>
              <a:rPr lang="en-US" sz="3500" dirty="0">
                <a:solidFill>
                  <a:srgbClr val="F2E6D3"/>
                </a:solidFill>
                <a:latin typeface="Advent Pro Bold"/>
              </a:rPr>
              <a:t> </a:t>
            </a:r>
            <a:r>
              <a:rPr lang="en-US" sz="3500" dirty="0" err="1">
                <a:solidFill>
                  <a:srgbClr val="F2E6D3"/>
                </a:solidFill>
                <a:latin typeface="Advent Pro Bold"/>
              </a:rPr>
              <a:t>kayu</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Membuat</a:t>
            </a:r>
            <a:r>
              <a:rPr lang="en-US" sz="3500" dirty="0">
                <a:solidFill>
                  <a:srgbClr val="F2E6D3"/>
                </a:solidFill>
                <a:latin typeface="Advent Pro Bold"/>
              </a:rPr>
              <a:t> </a:t>
            </a:r>
            <a:r>
              <a:rPr lang="en-US" sz="3500" dirty="0" err="1">
                <a:solidFill>
                  <a:srgbClr val="F2E6D3"/>
                </a:solidFill>
                <a:latin typeface="Advent Pro Bold"/>
              </a:rPr>
              <a:t>rumah</a:t>
            </a:r>
            <a:r>
              <a:rPr lang="en-US" sz="3500" dirty="0">
                <a:solidFill>
                  <a:srgbClr val="F2E6D3"/>
                </a:solidFill>
                <a:latin typeface="Advent Pro Bold"/>
              </a:rPr>
              <a:t> </a:t>
            </a:r>
            <a:r>
              <a:rPr lang="en-US" sz="3500" dirty="0" err="1">
                <a:solidFill>
                  <a:srgbClr val="F2E6D3"/>
                </a:solidFill>
                <a:latin typeface="Advent Pro Bold"/>
              </a:rPr>
              <a:t>dari</a:t>
            </a:r>
            <a:r>
              <a:rPr lang="en-US" sz="3500" dirty="0">
                <a:solidFill>
                  <a:srgbClr val="F2E6D3"/>
                </a:solidFill>
                <a:latin typeface="Advent Pro Bold"/>
              </a:rPr>
              <a:t> </a:t>
            </a:r>
            <a:r>
              <a:rPr lang="en-US" sz="3500" dirty="0" err="1">
                <a:solidFill>
                  <a:srgbClr val="F2E6D3"/>
                </a:solidFill>
                <a:latin typeface="Advent Pro Bold"/>
              </a:rPr>
              <a:t>kayu</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Berpindah</a:t>
            </a:r>
            <a:r>
              <a:rPr lang="en-US" sz="3500" dirty="0">
                <a:solidFill>
                  <a:srgbClr val="F2E6D3"/>
                </a:solidFill>
                <a:latin typeface="Advent Pro Bold"/>
              </a:rPr>
              <a:t> </a:t>
            </a:r>
            <a:r>
              <a:rPr lang="en-US" sz="3500" dirty="0" err="1">
                <a:solidFill>
                  <a:srgbClr val="F2E6D3"/>
                </a:solidFill>
                <a:latin typeface="Advent Pro Bold"/>
              </a:rPr>
              <a:t>jika</a:t>
            </a:r>
            <a:r>
              <a:rPr lang="en-US" sz="3500" dirty="0">
                <a:solidFill>
                  <a:srgbClr val="F2E6D3"/>
                </a:solidFill>
                <a:latin typeface="Advent Pro Bold"/>
              </a:rPr>
              <a:t> </a:t>
            </a:r>
            <a:r>
              <a:rPr lang="en-US" sz="3500" dirty="0" err="1">
                <a:solidFill>
                  <a:srgbClr val="F2E6D3"/>
                </a:solidFill>
                <a:latin typeface="Advent Pro Bold"/>
              </a:rPr>
              <a:t>tanah</a:t>
            </a:r>
            <a:r>
              <a:rPr lang="en-US" sz="3500" dirty="0">
                <a:solidFill>
                  <a:srgbClr val="F2E6D3"/>
                </a:solidFill>
                <a:latin typeface="Advent Pro Bold"/>
              </a:rPr>
              <a:t> </a:t>
            </a:r>
            <a:r>
              <a:rPr lang="en-US" sz="3500" dirty="0" err="1">
                <a:solidFill>
                  <a:srgbClr val="F2E6D3"/>
                </a:solidFill>
                <a:latin typeface="Advent Pro Bold"/>
              </a:rPr>
              <a:t>sudah</a:t>
            </a:r>
            <a:r>
              <a:rPr lang="en-US" sz="3500" dirty="0">
                <a:solidFill>
                  <a:srgbClr val="F2E6D3"/>
                </a:solidFill>
                <a:latin typeface="Advent Pro Bold"/>
              </a:rPr>
              <a:t> </a:t>
            </a:r>
            <a:r>
              <a:rPr lang="en-US" sz="3500" dirty="0" err="1">
                <a:solidFill>
                  <a:srgbClr val="F2E6D3"/>
                </a:solidFill>
                <a:latin typeface="Advent Pro Bold"/>
              </a:rPr>
              <a:t>tidak</a:t>
            </a:r>
            <a:r>
              <a:rPr lang="en-US" sz="3500" dirty="0">
                <a:solidFill>
                  <a:srgbClr val="F2E6D3"/>
                </a:solidFill>
                <a:latin typeface="Advent Pro Bold"/>
              </a:rPr>
              <a:t> </a:t>
            </a:r>
            <a:r>
              <a:rPr lang="en-US" sz="3500" dirty="0" err="1">
                <a:solidFill>
                  <a:srgbClr val="F2E6D3"/>
                </a:solidFill>
                <a:latin typeface="Advent Pro Bold"/>
              </a:rPr>
              <a:t>subur</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Menggunakan</a:t>
            </a:r>
            <a:r>
              <a:rPr lang="en-US" sz="3500" dirty="0">
                <a:solidFill>
                  <a:srgbClr val="F2E6D3"/>
                </a:solidFill>
                <a:latin typeface="Advent Pro Bold"/>
              </a:rPr>
              <a:t> </a:t>
            </a:r>
            <a:r>
              <a:rPr lang="en-US" sz="3500" dirty="0" err="1">
                <a:solidFill>
                  <a:srgbClr val="F2E6D3"/>
                </a:solidFill>
                <a:latin typeface="Advent Pro Bold"/>
              </a:rPr>
              <a:t>alat</a:t>
            </a:r>
            <a:r>
              <a:rPr lang="en-US" sz="3500" dirty="0">
                <a:solidFill>
                  <a:srgbClr val="F2E6D3"/>
                </a:solidFill>
                <a:latin typeface="Advent Pro Bold"/>
              </a:rPr>
              <a:t> </a:t>
            </a:r>
            <a:r>
              <a:rPr lang="en-US" sz="3500" dirty="0" err="1">
                <a:solidFill>
                  <a:srgbClr val="F2E6D3"/>
                </a:solidFill>
                <a:latin typeface="Advent Pro Bold"/>
              </a:rPr>
              <a:t>bercocok</a:t>
            </a:r>
            <a:r>
              <a:rPr lang="en-US" sz="3500" dirty="0">
                <a:solidFill>
                  <a:srgbClr val="F2E6D3"/>
                </a:solidFill>
                <a:latin typeface="Advent Pro Bold"/>
              </a:rPr>
              <a:t> </a:t>
            </a:r>
            <a:r>
              <a:rPr lang="en-US" sz="3500" dirty="0" err="1">
                <a:solidFill>
                  <a:srgbClr val="F2E6D3"/>
                </a:solidFill>
                <a:latin typeface="Advent Pro Bold"/>
              </a:rPr>
              <a:t>tanam</a:t>
            </a:r>
            <a:r>
              <a:rPr lang="en-US" sz="3500" dirty="0">
                <a:solidFill>
                  <a:srgbClr val="F2E6D3"/>
                </a:solidFill>
                <a:latin typeface="Advent Pro Bold"/>
              </a:rPr>
              <a:t>, </a:t>
            </a:r>
            <a:r>
              <a:rPr lang="en-US" sz="3500" dirty="0" err="1">
                <a:solidFill>
                  <a:srgbClr val="F2E6D3"/>
                </a:solidFill>
                <a:latin typeface="Advent Pro Bold"/>
              </a:rPr>
              <a:t>seperti</a:t>
            </a:r>
            <a:r>
              <a:rPr lang="en-US" sz="3500" dirty="0">
                <a:solidFill>
                  <a:srgbClr val="F2E6D3"/>
                </a:solidFill>
                <a:latin typeface="Advent Pro Bold"/>
              </a:rPr>
              <a:t> </a:t>
            </a:r>
            <a:r>
              <a:rPr lang="en-US" sz="3500" dirty="0" err="1">
                <a:solidFill>
                  <a:srgbClr val="F2E6D3"/>
                </a:solidFill>
                <a:latin typeface="Advent Pro Bold"/>
              </a:rPr>
              <a:t>mata</a:t>
            </a:r>
            <a:r>
              <a:rPr lang="en-US" sz="3500" dirty="0">
                <a:solidFill>
                  <a:srgbClr val="F2E6D3"/>
                </a:solidFill>
                <a:latin typeface="Advent Pro Bold"/>
              </a:rPr>
              <a:t> </a:t>
            </a:r>
            <a:r>
              <a:rPr lang="en-US" sz="3500" dirty="0" err="1">
                <a:solidFill>
                  <a:srgbClr val="F2E6D3"/>
                </a:solidFill>
                <a:latin typeface="Advent Pro Bold"/>
              </a:rPr>
              <a:t>panah</a:t>
            </a:r>
            <a:r>
              <a:rPr lang="en-US" sz="3500" dirty="0">
                <a:solidFill>
                  <a:srgbClr val="F2E6D3"/>
                </a:solidFill>
                <a:latin typeface="Advent Pro Bold"/>
              </a:rPr>
              <a:t>, </a:t>
            </a:r>
            <a:r>
              <a:rPr lang="en-US" sz="3500" dirty="0" err="1">
                <a:solidFill>
                  <a:srgbClr val="F2E6D3"/>
                </a:solidFill>
                <a:latin typeface="Advent Pro Bold"/>
              </a:rPr>
              <a:t>beliung</a:t>
            </a:r>
            <a:r>
              <a:rPr lang="en-US" sz="3500" dirty="0">
                <a:solidFill>
                  <a:srgbClr val="F2E6D3"/>
                </a:solidFill>
                <a:latin typeface="Advent Pro Bold"/>
              </a:rPr>
              <a:t> </a:t>
            </a:r>
            <a:r>
              <a:rPr lang="en-US" sz="3500" dirty="0" err="1">
                <a:solidFill>
                  <a:srgbClr val="F2E6D3"/>
                </a:solidFill>
                <a:latin typeface="Advent Pro Bold"/>
              </a:rPr>
              <a:t>persegi</a:t>
            </a:r>
            <a:r>
              <a:rPr lang="en-US" sz="3500" dirty="0">
                <a:solidFill>
                  <a:srgbClr val="F2E6D3"/>
                </a:solidFill>
                <a:latin typeface="Advent Pro Bold"/>
              </a:rPr>
              <a:t> dan </a:t>
            </a:r>
            <a:r>
              <a:rPr lang="en-US" sz="3500" dirty="0" err="1">
                <a:solidFill>
                  <a:srgbClr val="F2E6D3"/>
                </a:solidFill>
                <a:latin typeface="Advent Pro Bold"/>
              </a:rPr>
              <a:t>kapak</a:t>
            </a:r>
            <a:r>
              <a:rPr lang="en-US" sz="3500" dirty="0">
                <a:solidFill>
                  <a:srgbClr val="F2E6D3"/>
                </a:solidFill>
                <a:latin typeface="Advent Pro Bold"/>
              </a:rPr>
              <a:t> </a:t>
            </a:r>
            <a:r>
              <a:rPr lang="en-US" sz="3500" dirty="0" err="1">
                <a:solidFill>
                  <a:srgbClr val="F2E6D3"/>
                </a:solidFill>
                <a:latin typeface="Advent Pro Bold"/>
              </a:rPr>
              <a:t>lonjong</a:t>
            </a:r>
            <a:endParaRPr lang="en-US" sz="3500" dirty="0">
              <a:solidFill>
                <a:srgbClr val="F2E6D3"/>
              </a:solidFill>
              <a:latin typeface="Advent Pro Bold"/>
            </a:endParaRPr>
          </a:p>
          <a:p>
            <a:pPr marL="457200" indent="-457200" algn="just">
              <a:lnSpc>
                <a:spcPts val="4550"/>
              </a:lnSpc>
              <a:buFont typeface="Arial" panose="020B0604020202020204" pitchFamily="34" charset="0"/>
              <a:buChar char="•"/>
            </a:pPr>
            <a:r>
              <a:rPr lang="en-US" sz="3500" dirty="0" err="1">
                <a:solidFill>
                  <a:srgbClr val="F2E6D3"/>
                </a:solidFill>
                <a:latin typeface="Advent Pro Bold"/>
              </a:rPr>
              <a:t>Menggunakan</a:t>
            </a:r>
            <a:r>
              <a:rPr lang="en-US" sz="3500" dirty="0">
                <a:solidFill>
                  <a:srgbClr val="F2E6D3"/>
                </a:solidFill>
                <a:latin typeface="Advent Pro Bold"/>
              </a:rPr>
              <a:t> </a:t>
            </a:r>
            <a:r>
              <a:rPr lang="en-US" sz="3500" dirty="0" err="1">
                <a:solidFill>
                  <a:srgbClr val="F2E6D3"/>
                </a:solidFill>
                <a:latin typeface="Advent Pro Bold"/>
              </a:rPr>
              <a:t>perhiasan</a:t>
            </a:r>
            <a:endParaRPr lang="en-US" sz="3500" dirty="0">
              <a:solidFill>
                <a:srgbClr val="F2E6D3"/>
              </a:solidFill>
              <a:latin typeface="Advent Pro Bold"/>
            </a:endParaRPr>
          </a:p>
        </p:txBody>
      </p:sp>
      <p:pic>
        <p:nvPicPr>
          <p:cNvPr id="23" name="Picture 23">
            <a:hlinkClick r:id="" action="ppaction://hlinkshowjump?jump=nextslide"/>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327573" y="8379608"/>
            <a:ext cx="1713763" cy="1713763"/>
          </a:xfrm>
          <a:prstGeom prst="rect">
            <a:avLst/>
          </a:prstGeom>
        </p:spPr>
      </p:pic>
      <p:pic>
        <p:nvPicPr>
          <p:cNvPr id="24" name="Picture 6">
            <a:hlinkClick r:id="rId18" action="ppaction://hlinksldjump"/>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80241" y="8379608"/>
            <a:ext cx="1713763" cy="1713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manusia purba (2)"/>
  <p:tag name="ISPRING_CURRENT_PLAYER_ID" val="universal"/>
  <p:tag name="ISPRING_LMS_API_VERSION" val="SCORM 2004 (2nd edition)"/>
  <p:tag name="ISPRING_ULTRA_SCORM_COURCE_TITLE" val="Manusia Purba"/>
  <p:tag name="ISPRING_ULTRA_SCORM_COURSE_ID" val="B07BFBB4-D8F9-47FF-A76B-FFBBB1D55457"/>
  <p:tag name="ISPRING_CMI5_LAUNCH_METHOD" val="any window"/>
  <p:tag name="ISPRINGCLOUDFOLDERID" val="1"/>
  <p:tag name="ISPRINGONLINEFOLDERID" val="1"/>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PRESENTATION_TITLE" val="Manusia Purba"/>
  <p:tag name="ISPRING_UUID" val="{DE0707A0-2ED1-406F-A004-1501EF585294}"/>
  <p:tag name="ISPRING_RESOURCE_FOLDER" val="C:\Users\ASUS\Downloads\manusia purba (2)\"/>
  <p:tag name="ISPRING_PRESENTATION_PATH" val="C:\Users\ASUS\Downloads\manusia purba (2).pptx"/>
  <p:tag name="ISPRING_SCREEN_RECS_UPDATED" val="C:\Users\ASUS\Downloads\manusia purba (2)\"/>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lnpJ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CWekl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Z6S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AlnpJVm5H/wGwDAACdDAAAIQAAAHVuaXZlcnNhbC9mbGFzaF9za2luX3NldHRpbmdzLnhtbJVXXU/bMBR951dU3Tsdha1DCpVK20loHUOD8e40t62FY0e2U9Z/v+uPJHab0IwICd97jn0/jq9Fot4oH+xBKir43XA8nF4MBsm6lBK4foG8YETDICUKHrK74fc/q9Vw5CCCCfkMWlO+VcZS2QYUgWmpteCXa8E17nPJhcwJG04/fbc/ycgiz7EEhtWXsyFraI75Mv52v+hF8Wfc3E8W89suwlrkBeGHldiKy5Ss37ZSlDwzoV2br4u2OxQgGeVvZyNiVOkHDXkU0/JqOV6O+1EKCUqBCel2MRvPvp5lMZICq7Of3Hy7mfXkNEd93Jgj2p4qqi1tMp5cT266aAXZQlzk+XJxtbjuxnPcPe7Kh3E5goa/+mzmKP4DyP/aXBRl8T8aKaTYmoIecSbmO8thgmR4/ZCwuDXfWYJJyBx0VpCK0QzbIGTmpPjZfF3grlr6P8MhkZi7LQV7Mk04mh5GISmD6YYwBcmoWjqn2on3X6XG21QDQlMDesIUn0ipYKpl6VGNrcH9hnfKswDkDQ3iVbAyh7kLOADG9gY/n9/bwRLGV9uCACXsvTGIsDE2yEes6wkyMDbIZ9OuX5wdTuDHHsepBHFPfDeD8jtuVH30Aie4rOpVrSqvOWllrrkKjvaGCpOLDKZWVy80B9O1ZGRtLqTRSUwJJ3u6JRofpp8Glx5sMioZHTm81NqFlWiqGbTpbS1KqTAYdL/G0mvxOIp7OdRMr2CjK3RsbJpinotQC3bdQ+p+v7pwbj3Q+JrcDXMi30C+CMHUcOB5eAOx6O5dPmWYeY2vKcgHvhE9OVxoCPe3cXaBhbuDfeFEa7Le5RhSVwZ1SV1n2xuY+GPbOsvLPAW5REFQqBQZ2xxuR7c7hr/6lcI7ZDGhw+mYeofbcUJrwQcGrwAgcr2rroNbOE9eMk0Z7KEaKoHBJtyVWaJQ/m35GnXFmgwsvQTpZ1AjlBAXO1oIrxiXiKdZ6OiheU1SZTOLRko13Zudo3lfjUkj1nBC2rVXUrQx+tsqiL2KyklKLZ41kdpv2qx97mQPM05zO4HQERzf4nEcJkThy2KdVRlO7E0I5tWqN1MVocXTRTFzdjpuo1jP8ZB9wes53UiAcMBa40XwBPyAQyqIzB5rSPQmtLgdG3PEV9POa5z0eaGTUWByzanbgH/jvyXTf1BLAwQUAAIACAAlnpJVGLw3iI0DAABoEAAAJgAAAHVuaXZlcnNhbC9odG1sX3B1Ymxpc2hpbmdfc2V0dGluZ3MueG1s7Vhbk9JIFH7nV3TF8lHiqLvqVGDKhUxJOQPUJF7maapJN6TLvmT7AuKTv8Yf5i/xdBoQHBwzKu5u1T5QpE/3+c7t63MIyck7wdGcasOU7ERH7fsRorJQhMlZJ3qZn957EiFjsSSYK0k7kVQROum2kspNODNlRq2FowYBjDTHle1EpbXVcRwvFos2M5X2u4o7C/imXSgRV5oaKi3VccXxEr7ssqImWiE0AICPUHKl1m21EEoC0rkijlPECHgumQ8K8+dW8CgOpya4eDvTyknSU1xppGeTTnSnl/aP+g/XZwJSnwkqfUpMF4RebI8xIcw7gXnG3lNUUjYrwdsHjyK0YMSW9WPszyfxdZQaO0SOPUpPQQqkXcELajHBFodlsGfpO2vWgiAiS4kFK3LYQT78TtTPr55fjtOLs8HwxVU+Gp3lg3FwotaJd3GSeNdQAg4ppwu6sZNga3FRgt+gM8Xc0CTeFq2PMV9AXFg2h5zQr9ycOs4zV1VK267VjtZubAs37n0DJpkquRO7X6OJ4lDZ2ikgqZhQMsQCcjA+lRGaQmL4shONKipRhiUQilnMWbHRMG5iLLM1kU5Xp59phjkCsgDjKTrPoi82QyhFibWh276sd4yvY9F9rRwnaKkc4uwtRVYhyKkT8FRStF1wNNVK1FKOjUWGM7A4Z3RByUmdoBXgtwxdggnhQBPoX3Fqg4W/HXuPJnSqNOBSPIfLAnJmAn77VsAVNuYLKF77eDc7G/TTq8Gwn7656wPEZI5lcUtwIBEVlT0IPl4iqexaD9JRYGdoXRTCSL3XJLb2j5dhw2Oo8y+qxg6+YcJx/CvhNwnZgj5gyQ9j5TaF/64Hjc2WeF5fdH95a2i44gxKEjBho4BuxeSq7zUALLBESvIlwgW0YuPbxpwpZ0ASGkSANj/uYdAHmtarGcxGsKgJ1Y0g7x89ePjojz8fP3l63I4/ffh470al1ZAac+zNhSnVu3FMXdM9VVp49pAt/cEwTy+e9fLBq0F+eZWnb/JdgNqn6+06if3s2D9K/Gz6epJM/rlRMr5IXzUpxxBib8SENGsEN2pyavSiyamLMPvGW3OvkQvQy2bhbkI340wwqP3BmPmb2LX3hwq7kV6BkIdh1785VXsv4v+paswqs69roYwK5pV+U/s6UNay9Hzw1+isf9D0sWb5+w+S7mfTF1ab98edF8Yk3vtG2wL57r8D3dZnUEsDBBQAAgAIACWeklVBXfE4uAEAAH0GAAAfAAAAdW5pdmVyc2FsL2h0bWxfc2tpbl9zZXR0aW5ncy5qc42UTVODMBCG7/0VHbw6HaUorbda6kxnPDhjb46HQLeUachmklCtjv9dQr8CLFpyIS9P3s1uyH73+uXjJV7/of9dvVfzl/q80sBqRhVwXdd5h55b3dM8W8Iiy4FnArwGsj0uPck/Z4Iy9kRlGu9era12/Dy0X1aMaxeXhIUiNE1oW8rwgwA/KfCrltohrX1KTp3jwhgUgwSFAWEGAlXOKsa7eqoeN8MGjFtQ/6ArlkDN9M4fPUad5NkxeAyj6djlEswlE7tnTHEQs2STKizE8hB/aIdLr3cSVHnim66wPNNmbiBvBp7dzvyZ301KBVrDIe44mviTexLmLAbuJhQGo2DyB1ozbhe0QW8znZkjHfrhMAxcWrIUWlWazqLbaFjHROnVqmYr+J4z8Gm6kpGc7UBdYoWykBccoFSY2oq00dAOEuXIlplI91w0toPk7Gatbde/UbWMQYxqeforbuxwmVYxatcMG9dsTdzavKu7XNAaDHm5dSPqM9UXOCVScZHQJLX43KdquzHNVmPnb2XeTG1ALRB52T7tqYAuuwmouVihFZgxLFnnpVbm8+52CnLrycVJNvfZ+/kFUEsDBBQAAgAIACWeklWUE7MiaQAAAG4AAAAcAAAAdW5pdmVyc2FsL2xvY2FsX3NldHRpbmdzLnhtbA3MMQ6DMAxA0Z1TWN4p7daBwMZWltIDWMRFkRwbkYDg9mT7w9Nv+zMKHLylYOrw9XgisM7mgy4Of9NQvxFSJvUkpuxQDaHvqlZsJvlyzgUmWIUu3iaOJTKPFIscdhGo4VNe/8Aem666AVBLAwQUAAIACAAlnpJVS5x1/vwAAAAQDQAAFwAAAHVuaXZlcnNhbC91bml2ZXJzYWwucG5n6wzwc+flkuJiYGDg9fRwCWJgYFZkYGCK52ADimRsvPkNSDEWB7k7Maw7J/MSyGFJd/R1ZGDY2M/9J5EVyOcs8IgsZmAQUwVhRs8glQ8MDDxLPV0cQyri3l7fyNtgwHDA4N/+Tfxf2jZdaOzl0pys+7QjhpuBQSHFiYGhYQonIwNDkBoLA4PHTAGgYCoxgrK+JyScJ6l4ToqbazUPqKDhbAvQJZrCTAwMS3w4GBgmGAH94HBqVHBUcFRwVHBUcFRwVHBUcFRwVHBUcGgLrkxxArb7VTLNn9fkPdy9GNQn+HGaDHNbru1inPJCz//HVZ61QDEGT1c/l3VOCU0AUEsDBBQAAgAIACWeklXUtwyxSgAAAGoAAAAbAAAAdW5pdmVyc2FsL3VuaXZlcnNhbC5wbmcueG1ss7GvyM1RKEstKs7Mz7NVMtQzULK34+WyKShKLctMLVeoAIoZ6RlAgJJCJSq3PDOlJMNWydzcHCGWkZqZnlFiq2RqYQwX1AcaCQBQSwECAAAUAAIACAA2WaZSNmFYAkcDAADhCQAAFAAAAAAAAAABAAAAAAAAAAAAdW5pdmVyc2FsL3BsYXllci54bWxQSwECAAAUAAIACAAlnpJVyqMDbmwGAAAoGQAAHQAAAAAAAAABAAAAAAB5AwAAdW5pdmVyc2FsL2NvbW1vbl9tZXNzYWdlcy5sbmdQSwECAAAUAAIACAAlnpJVFR5gG6MAAAB/AQAALgAAAAAAAAABAAAAAAAgCgAAdW5pdmVyc2FsL3BsYXliYWNrX2FuZF9uYXZpZ2F0aW9uX3NldHRpbmdzLnhtbFBLAQIAABQAAgAIACWeklVZnjCJlQMAAN4QAAAnAAAAAAAAAAEAAAAAAA8LAAB1bml2ZXJzYWwvZmxhc2hfcHVibGlzaGluZ19zZXR0aW5ncy54bWxQSwECAAAUAAIACAAlnpJVm5H/wGwDAACdDAAAIQAAAAAAAAABAAAAAADpDgAAdW5pdmVyc2FsL2ZsYXNoX3NraW5fc2V0dGluZ3MueG1sUEsBAgAAFAACAAgAJZ6SVRi8N4iNAwAAaBAAACYAAAAAAAAAAQAAAAAAlBIAAHVuaXZlcnNhbC9odG1sX3B1Ymxpc2hpbmdfc2V0dGluZ3MueG1sUEsBAgAAFAACAAgAJZ6SVUFd8Ti4AQAAfQYAAB8AAAAAAAAAAQAAAAAAZRYAAHVuaXZlcnNhbC9odG1sX3NraW5fc2V0dGluZ3MuanNQSwECAAAUAAIACAAlnpJVlBOzImkAAABuAAAAHAAAAAAAAAABAAAAAABaGAAAdW5pdmVyc2FsL2xvY2FsX3NldHRpbmdzLnhtbFBLAQIAABQAAgAIACWeklVLnHX+/AAAABANAAAXAAAAAAAAAAAAAAAAAP0YAAB1bml2ZXJzYWwvdW5pdmVyc2FsLnBuZ1BLAQIAABQAAgAIACWeklXUtwyxSgAAAGoAAAAbAAAAAAAAAAEAAAAAAC4aAAB1bml2ZXJzYWwvdW5pdmVyc2FsLnBuZy54bWxQSwUGAAAAAAoACgAGAwAAsRoAAAAA"/>
  <p:tag name="ISPRING_OUTPUT_FOLDER" val="[[&quot;\uFFFD\u0017\\\uFFFD{591F34B9-2B58-4AFD-BEC6-4C8C2013585E}&quot;,&quot;C:\\Users\\ASUS\\Downloads&quot;],[&quot;\uFFFD\&quot;_p{26C5A79A-32C6-4851-B2B1-14753323F992}&quot;,&quot;C:\\Users\\dell\\Downloads&quot;]]"/>
  <p:tag name="ISPRING_FIRST_PUBLISH" val="1"/>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FAD687A-EE03-4FBA-A712-97AFDF2ADBE0}:264"/>
  <p:tag name="ISPRING_PLAYER_PLAYLIST_ID" val="fb7503d65de013f88e612ce33a99d542d01bd23e"/>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48501F49-FD11-476A-A148-3592428D6D21}:265"/>
  <p:tag name="ISPRING_PLAYER_PLAYLIST_ID" val="fb7503d65de013f88e612ce33a99d542d01bd23e"/>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4B95AB3-3A34-49DF-9E87-B554F59E0B9D}:266"/>
  <p:tag name="ISPRING_PLAYER_PLAYLIST_ID" val="fb7503d65de013f88e612ce33a99d542d01bd23e"/>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0F4C25C1-34DB-448F-9D59-5DCA6165206A}:267"/>
  <p:tag name="ISPRING_PLAYER_PLAYLIST_ID" val="fb7503d65de013f88e612ce33a99d542d01bd23e"/>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431C246D-BD0A-40C7-A945-A34330E68191}:268"/>
  <p:tag name="ISPRING_PLAYER_PLAYLIST_ID" val="fb7503d65de013f88e612ce33a99d542d01bd23e"/>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fb7503d65de013f88e612ce33a99d542d01bd23e"/>
  <p:tag name="GENSWF_SLIDE_UID" val="{8DB08F8F-561C-48CC-BD57-3B9B3FBBFF80}:271"/>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A0090E07-6925-4C07-A9A4-9F54248C4CC5}:269"/>
  <p:tag name="ISPRING_PLAYER_PLAYLIST_ID" val="fb7503d65de013f88e612ce33a99d542d01bd23e"/>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A0D3DD6F-696D-472C-9196-71D9621039B2}:270"/>
  <p:tag name="ISPRING_PLAYER_PLAYLIST_ID" val="fb7503d65de013f88e612ce33a99d542d01bd23e"/>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5506E1EA-D1E3-4603-88D9-C24A2C2C6EDF}:256"/>
  <p:tag name="ISPRING_PLAYER_PLAYLIST_ID" val="fb7503d65de013f88e612ce33a99d542d01bd23e"/>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9811CD0C-85D4-42DB-8B78-E209F22F5725}:257"/>
  <p:tag name="ISPRING_PLAYER_PLAYLIST_ID" val="fb7503d65de013f88e612ce33a99d542d01bd23e"/>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697FD3B-AD71-4ABC-BA4B-12D23120CAD4}:258"/>
  <p:tag name="ISPRING_PLAYER_PLAYLIST_ID" val="fb7503d65de013f88e612ce33a99d542d01bd23e"/>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85A3D204-BED3-45F2-A659-9508D074F61D}:259"/>
  <p:tag name="ISPRING_PLAYER_PLAYLIST_ID" val="fb7503d65de013f88e612ce33a99d542d01bd23e"/>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E41DC5B9-48C7-41D8-8EB8-A7D99561D517}:260"/>
  <p:tag name="ISPRING_PLAYER_PLAYLIST_ID" val="fb7503d65de013f88e612ce33a99d542d01bd23e"/>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121B652A-0D30-42A5-BD5E-F0D23CC7050C}:261"/>
  <p:tag name="ISPRING_PLAYER_PLAYLIST_ID" val="fb7503d65de013f88e612ce33a99d542d01bd23e"/>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DAFE078-098D-42BD-A43C-71EF59D60E1C}:262"/>
  <p:tag name="ISPRING_PLAYER_PLAYLIST_ID" val="fb7503d65de013f88e612ce33a99d542d01bd23e"/>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30ED85EC-F34E-46B8-AAB5-CEE5C95DF68B}:263"/>
  <p:tag name="ISPRING_PLAYER_PLAYLIST_ID" val="fb7503d65de013f88e612ce33a99d542d01bd23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672</Words>
  <Application>Microsoft Office PowerPoint</Application>
  <PresentationFormat>Custom</PresentationFormat>
  <Paragraphs>98</Paragraphs>
  <Slides>16</Slides>
  <Notes>16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Advent Pro Bold Bold</vt:lpstr>
      <vt:lpstr>Calibri</vt:lpstr>
      <vt:lpstr>Arial</vt:lpstr>
      <vt:lpstr>Advent Pro Bold</vt:lpstr>
      <vt:lpstr>Adumu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Manusia Purba</dc:title>
  <cp:lastModifiedBy>Aurelia</cp:lastModifiedBy>
  <cp:revision>22</cp:revision>
  <dcterms:created xsi:type="dcterms:W3CDTF">2006-08-16T00:00:00Z</dcterms:created>
  <dcterms:modified xsi:type="dcterms:W3CDTF">2022-12-18T16:10:24Z</dcterms:modified>
  <dc:identifier>DAFVD2P7Khg</dc:identifier>
</cp:coreProperties>
</file>